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notesMasterIdLst>
    <p:notesMasterId r:id="rId17"/>
  </p:notesMasterIdLst>
  <p:handoutMasterIdLst>
    <p:handoutMasterId r:id="rId18"/>
  </p:handoutMasterIdLst>
  <p:sldIdLst>
    <p:sldId id="404" r:id="rId3"/>
    <p:sldId id="929" r:id="rId4"/>
    <p:sldId id="939" r:id="rId5"/>
    <p:sldId id="944" r:id="rId6"/>
    <p:sldId id="946" r:id="rId7"/>
    <p:sldId id="947" r:id="rId8"/>
    <p:sldId id="945" r:id="rId9"/>
    <p:sldId id="948" r:id="rId10"/>
    <p:sldId id="950" r:id="rId11"/>
    <p:sldId id="949" r:id="rId12"/>
    <p:sldId id="942" r:id="rId13"/>
    <p:sldId id="951" r:id="rId14"/>
    <p:sldId id="943" r:id="rId15"/>
    <p:sldId id="93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D17C"/>
    <a:srgbClr val="6A7642"/>
    <a:srgbClr val="4365E2"/>
    <a:srgbClr val="547EE8"/>
    <a:srgbClr val="C7D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79A93-2902-4160-91A5-1FA041FE7975}" v="28" dt="2023-11-19T15:39:14.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49123" autoAdjust="0"/>
  </p:normalViewPr>
  <p:slideViewPr>
    <p:cSldViewPr snapToGrid="0" showGuides="1">
      <p:cViewPr>
        <p:scale>
          <a:sx n="50" d="100"/>
          <a:sy n="50" d="100"/>
        </p:scale>
        <p:origin x="1100" y="24"/>
      </p:cViewPr>
      <p:guideLst/>
    </p:cSldViewPr>
  </p:slideViewPr>
  <p:outlineViewPr>
    <p:cViewPr>
      <p:scale>
        <a:sx n="33" d="100"/>
        <a:sy n="33" d="100"/>
      </p:scale>
      <p:origin x="0" y="-16075"/>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um Leese (Staff)" userId="da162e91-92bd-40b6-b3c6-ea50ff1efc86" providerId="ADAL" clId="{31479A93-2902-4160-91A5-1FA041FE7975}"/>
    <pc:docChg chg="undo custSel addSld delSld modSld">
      <pc:chgData name="Callum Leese (Staff)" userId="da162e91-92bd-40b6-b3c6-ea50ff1efc86" providerId="ADAL" clId="{31479A93-2902-4160-91A5-1FA041FE7975}" dt="2023-11-24T08:03:42.052" v="9008" actId="20577"/>
      <pc:docMkLst>
        <pc:docMk/>
      </pc:docMkLst>
      <pc:sldChg chg="modSp mod modNotesTx">
        <pc:chgData name="Callum Leese (Staff)" userId="da162e91-92bd-40b6-b3c6-ea50ff1efc86" providerId="ADAL" clId="{31479A93-2902-4160-91A5-1FA041FE7975}" dt="2023-11-24T08:03:15.171" v="9005" actId="255"/>
        <pc:sldMkLst>
          <pc:docMk/>
          <pc:sldMk cId="2200902005" sldId="404"/>
        </pc:sldMkLst>
        <pc:spChg chg="mod">
          <ac:chgData name="Callum Leese (Staff)" userId="da162e91-92bd-40b6-b3c6-ea50ff1efc86" providerId="ADAL" clId="{31479A93-2902-4160-91A5-1FA041FE7975}" dt="2023-11-13T21:00:02.209" v="10" actId="1076"/>
          <ac:spMkLst>
            <pc:docMk/>
            <pc:sldMk cId="2200902005" sldId="404"/>
            <ac:spMk id="8" creationId="{00000000-0000-0000-0000-000000000000}"/>
          </ac:spMkLst>
        </pc:spChg>
        <pc:spChg chg="mod">
          <ac:chgData name="Callum Leese (Staff)" userId="da162e91-92bd-40b6-b3c6-ea50ff1efc86" providerId="ADAL" clId="{31479A93-2902-4160-91A5-1FA041FE7975}" dt="2023-11-24T08:03:15.171" v="9005" actId="255"/>
          <ac:spMkLst>
            <pc:docMk/>
            <pc:sldMk cId="2200902005" sldId="404"/>
            <ac:spMk id="10" creationId="{00000000-0000-0000-0000-000000000000}"/>
          </ac:spMkLst>
        </pc:spChg>
        <pc:spChg chg="mod">
          <ac:chgData name="Callum Leese (Staff)" userId="da162e91-92bd-40b6-b3c6-ea50ff1efc86" providerId="ADAL" clId="{31479A93-2902-4160-91A5-1FA041FE7975}" dt="2023-11-13T21:00:16.957" v="28" actId="1076"/>
          <ac:spMkLst>
            <pc:docMk/>
            <pc:sldMk cId="2200902005" sldId="404"/>
            <ac:spMk id="11" creationId="{00000000-0000-0000-0000-000000000000}"/>
          </ac:spMkLst>
        </pc:spChg>
      </pc:sldChg>
      <pc:sldChg chg="modSp mod modNotesTx">
        <pc:chgData name="Callum Leese (Staff)" userId="da162e91-92bd-40b6-b3c6-ea50ff1efc86" providerId="ADAL" clId="{31479A93-2902-4160-91A5-1FA041FE7975}" dt="2023-11-22T08:50:44.648" v="4494" actId="6549"/>
        <pc:sldMkLst>
          <pc:docMk/>
          <pc:sldMk cId="2754572719" sldId="929"/>
        </pc:sldMkLst>
        <pc:spChg chg="mod">
          <ac:chgData name="Callum Leese (Staff)" userId="da162e91-92bd-40b6-b3c6-ea50ff1efc86" providerId="ADAL" clId="{31479A93-2902-4160-91A5-1FA041FE7975}" dt="2023-11-13T21:01:11.416" v="40" actId="20577"/>
          <ac:spMkLst>
            <pc:docMk/>
            <pc:sldMk cId="2754572719" sldId="929"/>
            <ac:spMk id="5122" creationId="{00000000-0000-0000-0000-000000000000}"/>
          </ac:spMkLst>
        </pc:spChg>
        <pc:spChg chg="mod">
          <ac:chgData name="Callum Leese (Staff)" userId="da162e91-92bd-40b6-b3c6-ea50ff1efc86" providerId="ADAL" clId="{31479A93-2902-4160-91A5-1FA041FE7975}" dt="2023-11-13T21:22:46.879" v="612" actId="115"/>
          <ac:spMkLst>
            <pc:docMk/>
            <pc:sldMk cId="2754572719" sldId="929"/>
            <ac:spMk id="94211" creationId="{00000000-0000-0000-0000-000000000000}"/>
          </ac:spMkLst>
        </pc:spChg>
      </pc:sldChg>
      <pc:sldChg chg="addSp delSp modSp mod modNotesTx">
        <pc:chgData name="Callum Leese (Staff)" userId="da162e91-92bd-40b6-b3c6-ea50ff1efc86" providerId="ADAL" clId="{31479A93-2902-4160-91A5-1FA041FE7975}" dt="2023-11-22T07:06:23.323" v="4000"/>
        <pc:sldMkLst>
          <pc:docMk/>
          <pc:sldMk cId="4078411701" sldId="939"/>
        </pc:sldMkLst>
        <pc:spChg chg="add del">
          <ac:chgData name="Callum Leese (Staff)" userId="da162e91-92bd-40b6-b3c6-ea50ff1efc86" providerId="ADAL" clId="{31479A93-2902-4160-91A5-1FA041FE7975}" dt="2023-11-13T21:10:46.218" v="65" actId="22"/>
          <ac:spMkLst>
            <pc:docMk/>
            <pc:sldMk cId="4078411701" sldId="939"/>
            <ac:spMk id="3" creationId="{2B162801-FAFF-8107-2D96-9576E657E3A6}"/>
          </ac:spMkLst>
        </pc:spChg>
        <pc:spChg chg="add del">
          <ac:chgData name="Callum Leese (Staff)" userId="da162e91-92bd-40b6-b3c6-ea50ff1efc86" providerId="ADAL" clId="{31479A93-2902-4160-91A5-1FA041FE7975}" dt="2023-11-13T21:10:51.952" v="67" actId="478"/>
          <ac:spMkLst>
            <pc:docMk/>
            <pc:sldMk cId="4078411701" sldId="939"/>
            <ac:spMk id="5" creationId="{8D4ACFB4-36AB-D8B1-A5A0-0073DD33E893}"/>
          </ac:spMkLst>
        </pc:spChg>
        <pc:spChg chg="mod">
          <ac:chgData name="Callum Leese (Staff)" userId="da162e91-92bd-40b6-b3c6-ea50ff1efc86" providerId="ADAL" clId="{31479A93-2902-4160-91A5-1FA041FE7975}" dt="2023-11-14T15:52:51.666" v="1255" actId="20577"/>
          <ac:spMkLst>
            <pc:docMk/>
            <pc:sldMk cId="4078411701" sldId="939"/>
            <ac:spMk id="5122" creationId="{00000000-0000-0000-0000-000000000000}"/>
          </ac:spMkLst>
        </pc:spChg>
        <pc:spChg chg="mod">
          <ac:chgData name="Callum Leese (Staff)" userId="da162e91-92bd-40b6-b3c6-ea50ff1efc86" providerId="ADAL" clId="{31479A93-2902-4160-91A5-1FA041FE7975}" dt="2023-11-13T21:12:39.192" v="102" actId="255"/>
          <ac:spMkLst>
            <pc:docMk/>
            <pc:sldMk cId="4078411701" sldId="939"/>
            <ac:spMk id="94211" creationId="{00000000-0000-0000-0000-000000000000}"/>
          </ac:spMkLst>
        </pc:spChg>
      </pc:sldChg>
      <pc:sldChg chg="addSp delSp modSp mod modNotesTx">
        <pc:chgData name="Callum Leese (Staff)" userId="da162e91-92bd-40b6-b3c6-ea50ff1efc86" providerId="ADAL" clId="{31479A93-2902-4160-91A5-1FA041FE7975}" dt="2023-11-24T08:03:42.052" v="9008" actId="20577"/>
        <pc:sldMkLst>
          <pc:docMk/>
          <pc:sldMk cId="595531063" sldId="942"/>
        </pc:sldMkLst>
        <pc:spChg chg="del">
          <ac:chgData name="Callum Leese (Staff)" userId="da162e91-92bd-40b6-b3c6-ea50ff1efc86" providerId="ADAL" clId="{31479A93-2902-4160-91A5-1FA041FE7975}" dt="2023-11-13T21:23:00.413" v="614" actId="478"/>
          <ac:spMkLst>
            <pc:docMk/>
            <pc:sldMk cId="595531063" sldId="942"/>
            <ac:spMk id="4" creationId="{D3034014-0745-4EFB-9058-33A4AA383DC6}"/>
          </ac:spMkLst>
        </pc:spChg>
        <pc:spChg chg="mod">
          <ac:chgData name="Callum Leese (Staff)" userId="da162e91-92bd-40b6-b3c6-ea50ff1efc86" providerId="ADAL" clId="{31479A93-2902-4160-91A5-1FA041FE7975}" dt="2023-11-19T15:26:44.612" v="1869" actId="1076"/>
          <ac:spMkLst>
            <pc:docMk/>
            <pc:sldMk cId="595531063" sldId="942"/>
            <ac:spMk id="5122" creationId="{00000000-0000-0000-0000-000000000000}"/>
          </ac:spMkLst>
        </pc:spChg>
        <pc:spChg chg="mod">
          <ac:chgData name="Callum Leese (Staff)" userId="da162e91-92bd-40b6-b3c6-ea50ff1efc86" providerId="ADAL" clId="{31479A93-2902-4160-91A5-1FA041FE7975}" dt="2023-11-24T08:03:42.052" v="9008" actId="20577"/>
          <ac:spMkLst>
            <pc:docMk/>
            <pc:sldMk cId="595531063" sldId="942"/>
            <ac:spMk id="94211" creationId="{00000000-0000-0000-0000-000000000000}"/>
          </ac:spMkLst>
        </pc:spChg>
        <pc:graphicFrameChg chg="add mod modGraphic">
          <ac:chgData name="Callum Leese (Staff)" userId="da162e91-92bd-40b6-b3c6-ea50ff1efc86" providerId="ADAL" clId="{31479A93-2902-4160-91A5-1FA041FE7975}" dt="2023-11-14T16:41:44.468" v="1792" actId="1076"/>
          <ac:graphicFrameMkLst>
            <pc:docMk/>
            <pc:sldMk cId="595531063" sldId="942"/>
            <ac:graphicFrameMk id="2" creationId="{E44BEC6D-0C46-CF46-A8CA-9B68EDE9DB8C}"/>
          </ac:graphicFrameMkLst>
        </pc:graphicFrameChg>
      </pc:sldChg>
      <pc:sldChg chg="addSp modSp add mod modNotesTx">
        <pc:chgData name="Callum Leese (Staff)" userId="da162e91-92bd-40b6-b3c6-ea50ff1efc86" providerId="ADAL" clId="{31479A93-2902-4160-91A5-1FA041FE7975}" dt="2023-11-22T08:52:46.195" v="4944" actId="20577"/>
        <pc:sldMkLst>
          <pc:docMk/>
          <pc:sldMk cId="239967368" sldId="944"/>
        </pc:sldMkLst>
        <pc:spChg chg="mod">
          <ac:chgData name="Callum Leese (Staff)" userId="da162e91-92bd-40b6-b3c6-ea50ff1efc86" providerId="ADAL" clId="{31479A93-2902-4160-91A5-1FA041FE7975}" dt="2023-11-13T21:21:07.823" v="611" actId="20577"/>
          <ac:spMkLst>
            <pc:docMk/>
            <pc:sldMk cId="239967368" sldId="944"/>
            <ac:spMk id="5122" creationId="{00000000-0000-0000-0000-000000000000}"/>
          </ac:spMkLst>
        </pc:spChg>
        <pc:spChg chg="mod">
          <ac:chgData name="Callum Leese (Staff)" userId="da162e91-92bd-40b6-b3c6-ea50ff1efc86" providerId="ADAL" clId="{31479A93-2902-4160-91A5-1FA041FE7975}" dt="2023-11-14T15:46:24.913" v="808" actId="255"/>
          <ac:spMkLst>
            <pc:docMk/>
            <pc:sldMk cId="239967368" sldId="944"/>
            <ac:spMk id="94211" creationId="{00000000-0000-0000-0000-000000000000}"/>
          </ac:spMkLst>
        </pc:spChg>
        <pc:graphicFrameChg chg="add mod modGraphic">
          <ac:chgData name="Callum Leese (Staff)" userId="da162e91-92bd-40b6-b3c6-ea50ff1efc86" providerId="ADAL" clId="{31479A93-2902-4160-91A5-1FA041FE7975}" dt="2023-11-14T15:45:07.664" v="721" actId="2165"/>
          <ac:graphicFrameMkLst>
            <pc:docMk/>
            <pc:sldMk cId="239967368" sldId="944"/>
            <ac:graphicFrameMk id="2" creationId="{728A5702-83BA-45A3-92E7-951899487923}"/>
          </ac:graphicFrameMkLst>
        </pc:graphicFrameChg>
      </pc:sldChg>
      <pc:sldChg chg="addSp delSp modSp add mod modNotesTx">
        <pc:chgData name="Callum Leese (Staff)" userId="da162e91-92bd-40b6-b3c6-ea50ff1efc86" providerId="ADAL" clId="{31479A93-2902-4160-91A5-1FA041FE7975}" dt="2023-11-22T09:00:18.718" v="6178" actId="20577"/>
        <pc:sldMkLst>
          <pc:docMk/>
          <pc:sldMk cId="1434383204" sldId="945"/>
        </pc:sldMkLst>
        <pc:spChg chg="add del">
          <ac:chgData name="Callum Leese (Staff)" userId="da162e91-92bd-40b6-b3c6-ea50ff1efc86" providerId="ADAL" clId="{31479A93-2902-4160-91A5-1FA041FE7975}" dt="2023-11-14T15:51:14.617" v="1239"/>
          <ac:spMkLst>
            <pc:docMk/>
            <pc:sldMk cId="1434383204" sldId="945"/>
            <ac:spMk id="3" creationId="{15DD11BE-7D1A-C71B-EA64-FCD2B0BF02CE}"/>
          </ac:spMkLst>
        </pc:spChg>
        <pc:spChg chg="add del">
          <ac:chgData name="Callum Leese (Staff)" userId="da162e91-92bd-40b6-b3c6-ea50ff1efc86" providerId="ADAL" clId="{31479A93-2902-4160-91A5-1FA041FE7975}" dt="2023-11-14T15:51:14.617" v="1239"/>
          <ac:spMkLst>
            <pc:docMk/>
            <pc:sldMk cId="1434383204" sldId="945"/>
            <ac:spMk id="4" creationId="{520DC5F6-8BB1-477D-2CF7-9341EFE2A499}"/>
          </ac:spMkLst>
        </pc:spChg>
        <pc:spChg chg="add del">
          <ac:chgData name="Callum Leese (Staff)" userId="da162e91-92bd-40b6-b3c6-ea50ff1efc86" providerId="ADAL" clId="{31479A93-2902-4160-91A5-1FA041FE7975}" dt="2023-11-14T15:51:14.617" v="1239"/>
          <ac:spMkLst>
            <pc:docMk/>
            <pc:sldMk cId="1434383204" sldId="945"/>
            <ac:spMk id="5" creationId="{2983F6B3-E524-5B98-EE3C-1CDA6C3600C7}"/>
          </ac:spMkLst>
        </pc:spChg>
        <pc:spChg chg="add del">
          <ac:chgData name="Callum Leese (Staff)" userId="da162e91-92bd-40b6-b3c6-ea50ff1efc86" providerId="ADAL" clId="{31479A93-2902-4160-91A5-1FA041FE7975}" dt="2023-11-14T15:51:14.617" v="1239"/>
          <ac:spMkLst>
            <pc:docMk/>
            <pc:sldMk cId="1434383204" sldId="945"/>
            <ac:spMk id="6" creationId="{8BA553F4-AD11-BAAB-7CCD-8C490CF30891}"/>
          </ac:spMkLst>
        </pc:spChg>
        <pc:spChg chg="add del">
          <ac:chgData name="Callum Leese (Staff)" userId="da162e91-92bd-40b6-b3c6-ea50ff1efc86" providerId="ADAL" clId="{31479A93-2902-4160-91A5-1FA041FE7975}" dt="2023-11-14T15:51:14.617" v="1239"/>
          <ac:spMkLst>
            <pc:docMk/>
            <pc:sldMk cId="1434383204" sldId="945"/>
            <ac:spMk id="7" creationId="{2F622696-84D7-FDE2-C2FE-EC2A2FABEA30}"/>
          </ac:spMkLst>
        </pc:spChg>
        <pc:spChg chg="add del">
          <ac:chgData name="Callum Leese (Staff)" userId="da162e91-92bd-40b6-b3c6-ea50ff1efc86" providerId="ADAL" clId="{31479A93-2902-4160-91A5-1FA041FE7975}" dt="2023-11-14T15:51:14.617" v="1239"/>
          <ac:spMkLst>
            <pc:docMk/>
            <pc:sldMk cId="1434383204" sldId="945"/>
            <ac:spMk id="8" creationId="{F2F107E6-3F02-1EA5-6FC2-72D320CBD3AF}"/>
          </ac:spMkLst>
        </pc:spChg>
        <pc:spChg chg="add del">
          <ac:chgData name="Callum Leese (Staff)" userId="da162e91-92bd-40b6-b3c6-ea50ff1efc86" providerId="ADAL" clId="{31479A93-2902-4160-91A5-1FA041FE7975}" dt="2023-11-14T15:51:14.617" v="1239"/>
          <ac:spMkLst>
            <pc:docMk/>
            <pc:sldMk cId="1434383204" sldId="945"/>
            <ac:spMk id="9" creationId="{28F78EFF-3E58-7460-0BC7-8AE601843DD4}"/>
          </ac:spMkLst>
        </pc:spChg>
        <pc:spChg chg="add del">
          <ac:chgData name="Callum Leese (Staff)" userId="da162e91-92bd-40b6-b3c6-ea50ff1efc86" providerId="ADAL" clId="{31479A93-2902-4160-91A5-1FA041FE7975}" dt="2023-11-14T15:51:14.617" v="1239"/>
          <ac:spMkLst>
            <pc:docMk/>
            <pc:sldMk cId="1434383204" sldId="945"/>
            <ac:spMk id="10" creationId="{74E837E8-55B4-BB1F-3047-B743515BB969}"/>
          </ac:spMkLst>
        </pc:spChg>
        <pc:spChg chg="add del">
          <ac:chgData name="Callum Leese (Staff)" userId="da162e91-92bd-40b6-b3c6-ea50ff1efc86" providerId="ADAL" clId="{31479A93-2902-4160-91A5-1FA041FE7975}" dt="2023-11-14T15:51:14.617" v="1239"/>
          <ac:spMkLst>
            <pc:docMk/>
            <pc:sldMk cId="1434383204" sldId="945"/>
            <ac:spMk id="11" creationId="{2B772DDD-59FC-BF85-B04C-46647E0BD5E9}"/>
          </ac:spMkLst>
        </pc:spChg>
        <pc:spChg chg="add del">
          <ac:chgData name="Callum Leese (Staff)" userId="da162e91-92bd-40b6-b3c6-ea50ff1efc86" providerId="ADAL" clId="{31479A93-2902-4160-91A5-1FA041FE7975}" dt="2023-11-14T15:51:14.617" v="1239"/>
          <ac:spMkLst>
            <pc:docMk/>
            <pc:sldMk cId="1434383204" sldId="945"/>
            <ac:spMk id="12" creationId="{E8CA149A-EB33-35EE-FD74-6D6BF74397AF}"/>
          </ac:spMkLst>
        </pc:spChg>
        <pc:spChg chg="add del">
          <ac:chgData name="Callum Leese (Staff)" userId="da162e91-92bd-40b6-b3c6-ea50ff1efc86" providerId="ADAL" clId="{31479A93-2902-4160-91A5-1FA041FE7975}" dt="2023-11-14T15:51:14.617" v="1239"/>
          <ac:spMkLst>
            <pc:docMk/>
            <pc:sldMk cId="1434383204" sldId="945"/>
            <ac:spMk id="13" creationId="{E09A44BC-3B20-60B1-53E4-5EC7F9DD9805}"/>
          </ac:spMkLst>
        </pc:spChg>
        <pc:spChg chg="add del">
          <ac:chgData name="Callum Leese (Staff)" userId="da162e91-92bd-40b6-b3c6-ea50ff1efc86" providerId="ADAL" clId="{31479A93-2902-4160-91A5-1FA041FE7975}" dt="2023-11-14T15:51:14.617" v="1239"/>
          <ac:spMkLst>
            <pc:docMk/>
            <pc:sldMk cId="1434383204" sldId="945"/>
            <ac:spMk id="21" creationId="{50368502-96D5-64E2-4435-65B27B01D515}"/>
          </ac:spMkLst>
        </pc:spChg>
        <pc:spChg chg="add del">
          <ac:chgData name="Callum Leese (Staff)" userId="da162e91-92bd-40b6-b3c6-ea50ff1efc86" providerId="ADAL" clId="{31479A93-2902-4160-91A5-1FA041FE7975}" dt="2023-11-14T15:51:14.617" v="1239"/>
          <ac:spMkLst>
            <pc:docMk/>
            <pc:sldMk cId="1434383204" sldId="945"/>
            <ac:spMk id="22" creationId="{CF259B9B-5DB3-BFDC-D31C-BAA6917455B5}"/>
          </ac:spMkLst>
        </pc:spChg>
        <pc:spChg chg="add del">
          <ac:chgData name="Callum Leese (Staff)" userId="da162e91-92bd-40b6-b3c6-ea50ff1efc86" providerId="ADAL" clId="{31479A93-2902-4160-91A5-1FA041FE7975}" dt="2023-11-14T15:51:14.617" v="1239"/>
          <ac:spMkLst>
            <pc:docMk/>
            <pc:sldMk cId="1434383204" sldId="945"/>
            <ac:spMk id="23" creationId="{72D85E9B-142F-2BC9-A748-C740A26602C1}"/>
          </ac:spMkLst>
        </pc:spChg>
        <pc:spChg chg="add del">
          <ac:chgData name="Callum Leese (Staff)" userId="da162e91-92bd-40b6-b3c6-ea50ff1efc86" providerId="ADAL" clId="{31479A93-2902-4160-91A5-1FA041FE7975}" dt="2023-11-14T15:51:14.617" v="1239"/>
          <ac:spMkLst>
            <pc:docMk/>
            <pc:sldMk cId="1434383204" sldId="945"/>
            <ac:spMk id="24" creationId="{B47FED10-AD48-C9D7-0AFC-B18DEFE48DCD}"/>
          </ac:spMkLst>
        </pc:spChg>
        <pc:spChg chg="add del mod">
          <ac:chgData name="Callum Leese (Staff)" userId="da162e91-92bd-40b6-b3c6-ea50ff1efc86" providerId="ADAL" clId="{31479A93-2902-4160-91A5-1FA041FE7975}" dt="2023-11-14T15:52:29.484" v="1247" actId="478"/>
          <ac:spMkLst>
            <pc:docMk/>
            <pc:sldMk cId="1434383204" sldId="945"/>
            <ac:spMk id="28" creationId="{37ACA99E-9DBF-C4BA-AEC3-29FE49EC2739}"/>
          </ac:spMkLst>
        </pc:spChg>
        <pc:spChg chg="del mod">
          <ac:chgData name="Callum Leese (Staff)" userId="da162e91-92bd-40b6-b3c6-ea50ff1efc86" providerId="ADAL" clId="{31479A93-2902-4160-91A5-1FA041FE7975}" dt="2023-11-14T15:52:25.917" v="1246" actId="478"/>
          <ac:spMkLst>
            <pc:docMk/>
            <pc:sldMk cId="1434383204" sldId="945"/>
            <ac:spMk id="5122" creationId="{00000000-0000-0000-0000-000000000000}"/>
          </ac:spMkLst>
        </pc:spChg>
        <pc:spChg chg="del">
          <ac:chgData name="Callum Leese (Staff)" userId="da162e91-92bd-40b6-b3c6-ea50ff1efc86" providerId="ADAL" clId="{31479A93-2902-4160-91A5-1FA041FE7975}" dt="2023-11-14T15:52:39.664" v="1251" actId="478"/>
          <ac:spMkLst>
            <pc:docMk/>
            <pc:sldMk cId="1434383204" sldId="945"/>
            <ac:spMk id="94211" creationId="{00000000-0000-0000-0000-000000000000}"/>
          </ac:spMkLst>
        </pc:spChg>
        <pc:picChg chg="add mod">
          <ac:chgData name="Callum Leese (Staff)" userId="da162e91-92bd-40b6-b3c6-ea50ff1efc86" providerId="ADAL" clId="{31479A93-2902-4160-91A5-1FA041FE7975}" dt="2023-11-14T15:52:36.889" v="1250" actId="1076"/>
          <ac:picMkLst>
            <pc:docMk/>
            <pc:sldMk cId="1434383204" sldId="945"/>
            <ac:picMk id="26" creationId="{C6347F05-27AE-4AA5-BF29-1A47D46F6EAB}"/>
          </ac:picMkLst>
        </pc:picChg>
        <pc:cxnChg chg="add del">
          <ac:chgData name="Callum Leese (Staff)" userId="da162e91-92bd-40b6-b3c6-ea50ff1efc86" providerId="ADAL" clId="{31479A93-2902-4160-91A5-1FA041FE7975}" dt="2023-11-14T15:51:14.617" v="1239"/>
          <ac:cxnSpMkLst>
            <pc:docMk/>
            <pc:sldMk cId="1434383204" sldId="945"/>
            <ac:cxnSpMk id="2" creationId="{D8272748-E4EC-BF06-FEE2-11E4B0B80151}"/>
          </ac:cxnSpMkLst>
        </pc:cxnChg>
        <pc:cxnChg chg="add del">
          <ac:chgData name="Callum Leese (Staff)" userId="da162e91-92bd-40b6-b3c6-ea50ff1efc86" providerId="ADAL" clId="{31479A93-2902-4160-91A5-1FA041FE7975}" dt="2023-11-14T15:51:14.617" v="1239"/>
          <ac:cxnSpMkLst>
            <pc:docMk/>
            <pc:sldMk cId="1434383204" sldId="945"/>
            <ac:cxnSpMk id="14" creationId="{D1EBE9A0-C33D-83B1-8E3B-647E88143924}"/>
          </ac:cxnSpMkLst>
        </pc:cxnChg>
        <pc:cxnChg chg="add del">
          <ac:chgData name="Callum Leese (Staff)" userId="da162e91-92bd-40b6-b3c6-ea50ff1efc86" providerId="ADAL" clId="{31479A93-2902-4160-91A5-1FA041FE7975}" dt="2023-11-14T15:51:14.617" v="1239"/>
          <ac:cxnSpMkLst>
            <pc:docMk/>
            <pc:sldMk cId="1434383204" sldId="945"/>
            <ac:cxnSpMk id="15" creationId="{EC39804B-87FB-B53A-781F-ECF58183BB57}"/>
          </ac:cxnSpMkLst>
        </pc:cxnChg>
        <pc:cxnChg chg="add del">
          <ac:chgData name="Callum Leese (Staff)" userId="da162e91-92bd-40b6-b3c6-ea50ff1efc86" providerId="ADAL" clId="{31479A93-2902-4160-91A5-1FA041FE7975}" dt="2023-11-14T15:51:14.617" v="1239"/>
          <ac:cxnSpMkLst>
            <pc:docMk/>
            <pc:sldMk cId="1434383204" sldId="945"/>
            <ac:cxnSpMk id="16" creationId="{D048CF5E-6781-CFD6-EF2E-C6CB8CD7564D}"/>
          </ac:cxnSpMkLst>
        </pc:cxnChg>
        <pc:cxnChg chg="add del">
          <ac:chgData name="Callum Leese (Staff)" userId="da162e91-92bd-40b6-b3c6-ea50ff1efc86" providerId="ADAL" clId="{31479A93-2902-4160-91A5-1FA041FE7975}" dt="2023-11-14T15:51:14.617" v="1239"/>
          <ac:cxnSpMkLst>
            <pc:docMk/>
            <pc:sldMk cId="1434383204" sldId="945"/>
            <ac:cxnSpMk id="17" creationId="{CEF96A53-9D00-4237-F851-89130478ABA3}"/>
          </ac:cxnSpMkLst>
        </pc:cxnChg>
        <pc:cxnChg chg="add del">
          <ac:chgData name="Callum Leese (Staff)" userId="da162e91-92bd-40b6-b3c6-ea50ff1efc86" providerId="ADAL" clId="{31479A93-2902-4160-91A5-1FA041FE7975}" dt="2023-11-14T15:51:14.617" v="1239"/>
          <ac:cxnSpMkLst>
            <pc:docMk/>
            <pc:sldMk cId="1434383204" sldId="945"/>
            <ac:cxnSpMk id="18" creationId="{5A0C1630-18E1-BE07-F8CA-75AA27C19FC5}"/>
          </ac:cxnSpMkLst>
        </pc:cxnChg>
        <pc:cxnChg chg="add del">
          <ac:chgData name="Callum Leese (Staff)" userId="da162e91-92bd-40b6-b3c6-ea50ff1efc86" providerId="ADAL" clId="{31479A93-2902-4160-91A5-1FA041FE7975}" dt="2023-11-14T15:51:14.617" v="1239"/>
          <ac:cxnSpMkLst>
            <pc:docMk/>
            <pc:sldMk cId="1434383204" sldId="945"/>
            <ac:cxnSpMk id="19" creationId="{0DA99304-C7B3-07AC-C724-B29D215E9E45}"/>
          </ac:cxnSpMkLst>
        </pc:cxnChg>
        <pc:cxnChg chg="add del">
          <ac:chgData name="Callum Leese (Staff)" userId="da162e91-92bd-40b6-b3c6-ea50ff1efc86" providerId="ADAL" clId="{31479A93-2902-4160-91A5-1FA041FE7975}" dt="2023-11-14T15:51:14.617" v="1239"/>
          <ac:cxnSpMkLst>
            <pc:docMk/>
            <pc:sldMk cId="1434383204" sldId="945"/>
            <ac:cxnSpMk id="20" creationId="{74E142EC-3396-52FD-7050-3DF822CDA56E}"/>
          </ac:cxnSpMkLst>
        </pc:cxnChg>
      </pc:sldChg>
      <pc:sldChg chg="delSp modSp add mod modNotesTx">
        <pc:chgData name="Callum Leese (Staff)" userId="da162e91-92bd-40b6-b3c6-ea50ff1efc86" providerId="ADAL" clId="{31479A93-2902-4160-91A5-1FA041FE7975}" dt="2023-11-22T09:03:20.645" v="6425" actId="313"/>
        <pc:sldMkLst>
          <pc:docMk/>
          <pc:sldMk cId="2668664338" sldId="946"/>
        </pc:sldMkLst>
        <pc:spChg chg="mod">
          <ac:chgData name="Callum Leese (Staff)" userId="da162e91-92bd-40b6-b3c6-ea50ff1efc86" providerId="ADAL" clId="{31479A93-2902-4160-91A5-1FA041FE7975}" dt="2023-11-19T15:42:20.161" v="1948" actId="20577"/>
          <ac:spMkLst>
            <pc:docMk/>
            <pc:sldMk cId="2668664338" sldId="946"/>
            <ac:spMk id="94211" creationId="{00000000-0000-0000-0000-000000000000}"/>
          </ac:spMkLst>
        </pc:spChg>
        <pc:graphicFrameChg chg="del">
          <ac:chgData name="Callum Leese (Staff)" userId="da162e91-92bd-40b6-b3c6-ea50ff1efc86" providerId="ADAL" clId="{31479A93-2902-4160-91A5-1FA041FE7975}" dt="2023-11-14T13:58:16.632" v="690" actId="478"/>
          <ac:graphicFrameMkLst>
            <pc:docMk/>
            <pc:sldMk cId="2668664338" sldId="946"/>
            <ac:graphicFrameMk id="2" creationId="{728A5702-83BA-45A3-92E7-951899487923}"/>
          </ac:graphicFrameMkLst>
        </pc:graphicFrameChg>
      </pc:sldChg>
      <pc:sldChg chg="modSp add mod modNotesTx">
        <pc:chgData name="Callum Leese (Staff)" userId="da162e91-92bd-40b6-b3c6-ea50ff1efc86" providerId="ADAL" clId="{31479A93-2902-4160-91A5-1FA041FE7975}" dt="2023-11-22T08:59:27.013" v="6096"/>
        <pc:sldMkLst>
          <pc:docMk/>
          <pc:sldMk cId="843853722" sldId="947"/>
        </pc:sldMkLst>
        <pc:spChg chg="mod">
          <ac:chgData name="Callum Leese (Staff)" userId="da162e91-92bd-40b6-b3c6-ea50ff1efc86" providerId="ADAL" clId="{31479A93-2902-4160-91A5-1FA041FE7975}" dt="2023-11-19T15:42:32.998" v="1990" actId="20577"/>
          <ac:spMkLst>
            <pc:docMk/>
            <pc:sldMk cId="843853722" sldId="947"/>
            <ac:spMk id="94211" creationId="{00000000-0000-0000-0000-000000000000}"/>
          </ac:spMkLst>
        </pc:spChg>
      </pc:sldChg>
      <pc:sldChg chg="delSp modSp mod modNotesTx">
        <pc:chgData name="Callum Leese (Staff)" userId="da162e91-92bd-40b6-b3c6-ea50ff1efc86" providerId="ADAL" clId="{31479A93-2902-4160-91A5-1FA041FE7975}" dt="2023-11-22T09:04:27.542" v="6549" actId="20577"/>
        <pc:sldMkLst>
          <pc:docMk/>
          <pc:sldMk cId="2076011696" sldId="948"/>
        </pc:sldMkLst>
        <pc:spChg chg="mod">
          <ac:chgData name="Callum Leese (Staff)" userId="da162e91-92bd-40b6-b3c6-ea50ff1efc86" providerId="ADAL" clId="{31479A93-2902-4160-91A5-1FA041FE7975}" dt="2023-11-14T15:52:43.251" v="1253" actId="20577"/>
          <ac:spMkLst>
            <pc:docMk/>
            <pc:sldMk cId="2076011696" sldId="948"/>
            <ac:spMk id="5122" creationId="{00000000-0000-0000-0000-000000000000}"/>
          </ac:spMkLst>
        </pc:spChg>
        <pc:spChg chg="mod">
          <ac:chgData name="Callum Leese (Staff)" userId="da162e91-92bd-40b6-b3c6-ea50ff1efc86" providerId="ADAL" clId="{31479A93-2902-4160-91A5-1FA041FE7975}" dt="2023-11-19T15:25:58.812" v="1867" actId="255"/>
          <ac:spMkLst>
            <pc:docMk/>
            <pc:sldMk cId="2076011696" sldId="948"/>
            <ac:spMk id="94211" creationId="{00000000-0000-0000-0000-000000000000}"/>
          </ac:spMkLst>
        </pc:spChg>
        <pc:picChg chg="del">
          <ac:chgData name="Callum Leese (Staff)" userId="da162e91-92bd-40b6-b3c6-ea50ff1efc86" providerId="ADAL" clId="{31479A93-2902-4160-91A5-1FA041FE7975}" dt="2023-11-14T15:52:44.709" v="1254" actId="478"/>
          <ac:picMkLst>
            <pc:docMk/>
            <pc:sldMk cId="2076011696" sldId="948"/>
            <ac:picMk id="26" creationId="{C6347F05-27AE-4AA5-BF29-1A47D46F6EAB}"/>
          </ac:picMkLst>
        </pc:picChg>
      </pc:sldChg>
      <pc:sldChg chg="new del">
        <pc:chgData name="Callum Leese (Staff)" userId="da162e91-92bd-40b6-b3c6-ea50ff1efc86" providerId="ADAL" clId="{31479A93-2902-4160-91A5-1FA041FE7975}" dt="2023-11-14T15:57:58.657" v="1442" actId="47"/>
        <pc:sldMkLst>
          <pc:docMk/>
          <pc:sldMk cId="952655345" sldId="949"/>
        </pc:sldMkLst>
      </pc:sldChg>
      <pc:sldChg chg="addSp delSp modSp mod modNotesTx">
        <pc:chgData name="Callum Leese (Staff)" userId="da162e91-92bd-40b6-b3c6-ea50ff1efc86" providerId="ADAL" clId="{31479A93-2902-4160-91A5-1FA041FE7975}" dt="2023-11-22T09:19:48.777" v="8568" actId="20577"/>
        <pc:sldMkLst>
          <pc:docMk/>
          <pc:sldMk cId="3769198425" sldId="949"/>
        </pc:sldMkLst>
        <pc:spChg chg="mod">
          <ac:chgData name="Callum Leese (Staff)" userId="da162e91-92bd-40b6-b3c6-ea50ff1efc86" providerId="ADAL" clId="{31479A93-2902-4160-91A5-1FA041FE7975}" dt="2023-11-14T16:30:29.818" v="1458"/>
          <ac:spMkLst>
            <pc:docMk/>
            <pc:sldMk cId="3769198425" sldId="949"/>
            <ac:spMk id="5" creationId="{4F590431-6882-5D3C-5DF9-7FDE4C8863B0}"/>
          </ac:spMkLst>
        </pc:spChg>
        <pc:spChg chg="mod">
          <ac:chgData name="Callum Leese (Staff)" userId="da162e91-92bd-40b6-b3c6-ea50ff1efc86" providerId="ADAL" clId="{31479A93-2902-4160-91A5-1FA041FE7975}" dt="2023-11-14T16:30:29.818" v="1458"/>
          <ac:spMkLst>
            <pc:docMk/>
            <pc:sldMk cId="3769198425" sldId="949"/>
            <ac:spMk id="6" creationId="{CC82EF3D-A3F1-8477-4963-79B6DEC468A9}"/>
          </ac:spMkLst>
        </pc:spChg>
        <pc:spChg chg="mod">
          <ac:chgData name="Callum Leese (Staff)" userId="da162e91-92bd-40b6-b3c6-ea50ff1efc86" providerId="ADAL" clId="{31479A93-2902-4160-91A5-1FA041FE7975}" dt="2023-11-14T16:30:29.818" v="1458"/>
          <ac:spMkLst>
            <pc:docMk/>
            <pc:sldMk cId="3769198425" sldId="949"/>
            <ac:spMk id="7" creationId="{E7D01056-0BBA-C52C-BB54-43FB30ACC05E}"/>
          </ac:spMkLst>
        </pc:spChg>
        <pc:spChg chg="mod">
          <ac:chgData name="Callum Leese (Staff)" userId="da162e91-92bd-40b6-b3c6-ea50ff1efc86" providerId="ADAL" clId="{31479A93-2902-4160-91A5-1FA041FE7975}" dt="2023-11-14T16:30:29.818" v="1458"/>
          <ac:spMkLst>
            <pc:docMk/>
            <pc:sldMk cId="3769198425" sldId="949"/>
            <ac:spMk id="12" creationId="{60032771-9181-4840-ABA9-FA4C28915892}"/>
          </ac:spMkLst>
        </pc:spChg>
        <pc:spChg chg="mod">
          <ac:chgData name="Callum Leese (Staff)" userId="da162e91-92bd-40b6-b3c6-ea50ff1efc86" providerId="ADAL" clId="{31479A93-2902-4160-91A5-1FA041FE7975}" dt="2023-11-14T16:30:29.818" v="1458"/>
          <ac:spMkLst>
            <pc:docMk/>
            <pc:sldMk cId="3769198425" sldId="949"/>
            <ac:spMk id="13" creationId="{11351E32-ECC5-8599-7740-5EBDFE34EEA9}"/>
          </ac:spMkLst>
        </pc:spChg>
        <pc:spChg chg="mod">
          <ac:chgData name="Callum Leese (Staff)" userId="da162e91-92bd-40b6-b3c6-ea50ff1efc86" providerId="ADAL" clId="{31479A93-2902-4160-91A5-1FA041FE7975}" dt="2023-11-14T16:30:29.818" v="1458"/>
          <ac:spMkLst>
            <pc:docMk/>
            <pc:sldMk cId="3769198425" sldId="949"/>
            <ac:spMk id="15" creationId="{5ECF091B-CC86-C75B-8F5D-E6CA4B3D3348}"/>
          </ac:spMkLst>
        </pc:spChg>
        <pc:spChg chg="mod">
          <ac:chgData name="Callum Leese (Staff)" userId="da162e91-92bd-40b6-b3c6-ea50ff1efc86" providerId="ADAL" clId="{31479A93-2902-4160-91A5-1FA041FE7975}" dt="2023-11-14T16:30:29.818" v="1458"/>
          <ac:spMkLst>
            <pc:docMk/>
            <pc:sldMk cId="3769198425" sldId="949"/>
            <ac:spMk id="17" creationId="{31BFE1EE-6907-93E1-CF1D-81C76E740C84}"/>
          </ac:spMkLst>
        </pc:spChg>
        <pc:spChg chg="mod">
          <ac:chgData name="Callum Leese (Staff)" userId="da162e91-92bd-40b6-b3c6-ea50ff1efc86" providerId="ADAL" clId="{31479A93-2902-4160-91A5-1FA041FE7975}" dt="2023-11-14T16:30:29.818" v="1458"/>
          <ac:spMkLst>
            <pc:docMk/>
            <pc:sldMk cId="3769198425" sldId="949"/>
            <ac:spMk id="18" creationId="{B23083EB-D49D-26FF-3C80-F1D1ABA1F322}"/>
          </ac:spMkLst>
        </pc:spChg>
        <pc:spChg chg="mod">
          <ac:chgData name="Callum Leese (Staff)" userId="da162e91-92bd-40b6-b3c6-ea50ff1efc86" providerId="ADAL" clId="{31479A93-2902-4160-91A5-1FA041FE7975}" dt="2023-11-14T16:30:29.818" v="1458"/>
          <ac:spMkLst>
            <pc:docMk/>
            <pc:sldMk cId="3769198425" sldId="949"/>
            <ac:spMk id="19" creationId="{3AFCC0AA-79BE-516E-695F-AA4F1139C973}"/>
          </ac:spMkLst>
        </pc:spChg>
        <pc:spChg chg="mod">
          <ac:chgData name="Callum Leese (Staff)" userId="da162e91-92bd-40b6-b3c6-ea50ff1efc86" providerId="ADAL" clId="{31479A93-2902-4160-91A5-1FA041FE7975}" dt="2023-11-14T16:30:29.818" v="1458"/>
          <ac:spMkLst>
            <pc:docMk/>
            <pc:sldMk cId="3769198425" sldId="949"/>
            <ac:spMk id="20" creationId="{0DB77B83-E465-C9C7-13A7-4040F7473E3E}"/>
          </ac:spMkLst>
        </pc:spChg>
        <pc:spChg chg="mod">
          <ac:chgData name="Callum Leese (Staff)" userId="da162e91-92bd-40b6-b3c6-ea50ff1efc86" providerId="ADAL" clId="{31479A93-2902-4160-91A5-1FA041FE7975}" dt="2023-11-14T16:30:29.818" v="1458"/>
          <ac:spMkLst>
            <pc:docMk/>
            <pc:sldMk cId="3769198425" sldId="949"/>
            <ac:spMk id="21" creationId="{CEE7BF26-FFA0-AC70-632F-558F28D11372}"/>
          </ac:spMkLst>
        </pc:spChg>
        <pc:spChg chg="mod">
          <ac:chgData name="Callum Leese (Staff)" userId="da162e91-92bd-40b6-b3c6-ea50ff1efc86" providerId="ADAL" clId="{31479A93-2902-4160-91A5-1FA041FE7975}" dt="2023-11-14T16:30:29.818" v="1458"/>
          <ac:spMkLst>
            <pc:docMk/>
            <pc:sldMk cId="3769198425" sldId="949"/>
            <ac:spMk id="22" creationId="{E72BB92A-B5D5-04D0-67FF-41CE90753D3A}"/>
          </ac:spMkLst>
        </pc:spChg>
        <pc:spChg chg="mod">
          <ac:chgData name="Callum Leese (Staff)" userId="da162e91-92bd-40b6-b3c6-ea50ff1efc86" providerId="ADAL" clId="{31479A93-2902-4160-91A5-1FA041FE7975}" dt="2023-11-14T16:30:29.818" v="1458"/>
          <ac:spMkLst>
            <pc:docMk/>
            <pc:sldMk cId="3769198425" sldId="949"/>
            <ac:spMk id="23" creationId="{E6EF0454-88FF-3957-7918-D8F0AB5282CC}"/>
          </ac:spMkLst>
        </pc:spChg>
        <pc:spChg chg="mod">
          <ac:chgData name="Callum Leese (Staff)" userId="da162e91-92bd-40b6-b3c6-ea50ff1efc86" providerId="ADAL" clId="{31479A93-2902-4160-91A5-1FA041FE7975}" dt="2023-11-14T16:30:29.818" v="1458"/>
          <ac:spMkLst>
            <pc:docMk/>
            <pc:sldMk cId="3769198425" sldId="949"/>
            <ac:spMk id="24" creationId="{8EACBCF1-6B1B-C005-208F-C328F1085E2C}"/>
          </ac:spMkLst>
        </pc:spChg>
        <pc:spChg chg="mod">
          <ac:chgData name="Callum Leese (Staff)" userId="da162e91-92bd-40b6-b3c6-ea50ff1efc86" providerId="ADAL" clId="{31479A93-2902-4160-91A5-1FA041FE7975}" dt="2023-11-14T16:30:29.818" v="1458"/>
          <ac:spMkLst>
            <pc:docMk/>
            <pc:sldMk cId="3769198425" sldId="949"/>
            <ac:spMk id="25" creationId="{9BF4DB4E-59A7-3E50-AC90-8468678D4FCE}"/>
          </ac:spMkLst>
        </pc:spChg>
        <pc:spChg chg="mod">
          <ac:chgData name="Callum Leese (Staff)" userId="da162e91-92bd-40b6-b3c6-ea50ff1efc86" providerId="ADAL" clId="{31479A93-2902-4160-91A5-1FA041FE7975}" dt="2023-11-14T16:30:29.818" v="1458"/>
          <ac:spMkLst>
            <pc:docMk/>
            <pc:sldMk cId="3769198425" sldId="949"/>
            <ac:spMk id="26" creationId="{F7F43369-0171-A3CD-094D-F4F7A823213A}"/>
          </ac:spMkLst>
        </pc:spChg>
        <pc:spChg chg="mod">
          <ac:chgData name="Callum Leese (Staff)" userId="da162e91-92bd-40b6-b3c6-ea50ff1efc86" providerId="ADAL" clId="{31479A93-2902-4160-91A5-1FA041FE7975}" dt="2023-11-14T16:30:58.510" v="1462" actId="255"/>
          <ac:spMkLst>
            <pc:docMk/>
            <pc:sldMk cId="3769198425" sldId="949"/>
            <ac:spMk id="30" creationId="{B9F081D6-DC0E-8FCA-F303-E950AA6D2574}"/>
          </ac:spMkLst>
        </pc:spChg>
        <pc:spChg chg="mod">
          <ac:chgData name="Callum Leese (Staff)" userId="da162e91-92bd-40b6-b3c6-ea50ff1efc86" providerId="ADAL" clId="{31479A93-2902-4160-91A5-1FA041FE7975}" dt="2023-11-14T16:30:29.818" v="1458"/>
          <ac:spMkLst>
            <pc:docMk/>
            <pc:sldMk cId="3769198425" sldId="949"/>
            <ac:spMk id="31" creationId="{D81AFC05-455D-316E-076C-0FDF8123F855}"/>
          </ac:spMkLst>
        </pc:spChg>
        <pc:spChg chg="mod">
          <ac:chgData name="Callum Leese (Staff)" userId="da162e91-92bd-40b6-b3c6-ea50ff1efc86" providerId="ADAL" clId="{31479A93-2902-4160-91A5-1FA041FE7975}" dt="2023-11-14T16:30:29.818" v="1458"/>
          <ac:spMkLst>
            <pc:docMk/>
            <pc:sldMk cId="3769198425" sldId="949"/>
            <ac:spMk id="32" creationId="{A65D5512-94AE-526A-B521-BF08F75B0D9D}"/>
          </ac:spMkLst>
        </pc:spChg>
        <pc:spChg chg="mod">
          <ac:chgData name="Callum Leese (Staff)" userId="da162e91-92bd-40b6-b3c6-ea50ff1efc86" providerId="ADAL" clId="{31479A93-2902-4160-91A5-1FA041FE7975}" dt="2023-11-14T16:30:29.818" v="1458"/>
          <ac:spMkLst>
            <pc:docMk/>
            <pc:sldMk cId="3769198425" sldId="949"/>
            <ac:spMk id="33" creationId="{B9E4F41F-D276-3D45-A615-82E2B4B0F972}"/>
          </ac:spMkLst>
        </pc:spChg>
        <pc:spChg chg="mod">
          <ac:chgData name="Callum Leese (Staff)" userId="da162e91-92bd-40b6-b3c6-ea50ff1efc86" providerId="ADAL" clId="{31479A93-2902-4160-91A5-1FA041FE7975}" dt="2023-11-14T16:30:29.818" v="1458"/>
          <ac:spMkLst>
            <pc:docMk/>
            <pc:sldMk cId="3769198425" sldId="949"/>
            <ac:spMk id="34" creationId="{DAD98762-FFC1-CEFF-C510-C1699311C2F7}"/>
          </ac:spMkLst>
        </pc:spChg>
        <pc:spChg chg="mod">
          <ac:chgData name="Callum Leese (Staff)" userId="da162e91-92bd-40b6-b3c6-ea50ff1efc86" providerId="ADAL" clId="{31479A93-2902-4160-91A5-1FA041FE7975}" dt="2023-11-14T16:30:29.818" v="1458"/>
          <ac:spMkLst>
            <pc:docMk/>
            <pc:sldMk cId="3769198425" sldId="949"/>
            <ac:spMk id="35" creationId="{91664435-3153-160F-2D2C-7AAD02B9E97D}"/>
          </ac:spMkLst>
        </pc:spChg>
        <pc:spChg chg="mod">
          <ac:chgData name="Callum Leese (Staff)" userId="da162e91-92bd-40b6-b3c6-ea50ff1efc86" providerId="ADAL" clId="{31479A93-2902-4160-91A5-1FA041FE7975}" dt="2023-11-14T16:30:29.818" v="1458"/>
          <ac:spMkLst>
            <pc:docMk/>
            <pc:sldMk cId="3769198425" sldId="949"/>
            <ac:spMk id="36" creationId="{4BB4B512-0183-FB0E-60A4-6E94B859DA31}"/>
          </ac:spMkLst>
        </pc:spChg>
        <pc:spChg chg="mod">
          <ac:chgData name="Callum Leese (Staff)" userId="da162e91-92bd-40b6-b3c6-ea50ff1efc86" providerId="ADAL" clId="{31479A93-2902-4160-91A5-1FA041FE7975}" dt="2023-11-14T16:31:42.985" v="1464"/>
          <ac:spMkLst>
            <pc:docMk/>
            <pc:sldMk cId="3769198425" sldId="949"/>
            <ac:spMk id="40" creationId="{DAEE8648-6FE7-AC0B-4F20-98D91BD55617}"/>
          </ac:spMkLst>
        </pc:spChg>
        <pc:spChg chg="mod">
          <ac:chgData name="Callum Leese (Staff)" userId="da162e91-92bd-40b6-b3c6-ea50ff1efc86" providerId="ADAL" clId="{31479A93-2902-4160-91A5-1FA041FE7975}" dt="2023-11-14T16:31:42.985" v="1464"/>
          <ac:spMkLst>
            <pc:docMk/>
            <pc:sldMk cId="3769198425" sldId="949"/>
            <ac:spMk id="41" creationId="{49B5890C-CB43-37D0-11AA-91210AB87BE7}"/>
          </ac:spMkLst>
        </pc:spChg>
        <pc:spChg chg="mod">
          <ac:chgData name="Callum Leese (Staff)" userId="da162e91-92bd-40b6-b3c6-ea50ff1efc86" providerId="ADAL" clId="{31479A93-2902-4160-91A5-1FA041FE7975}" dt="2023-11-14T16:31:42.985" v="1464"/>
          <ac:spMkLst>
            <pc:docMk/>
            <pc:sldMk cId="3769198425" sldId="949"/>
            <ac:spMk id="42" creationId="{986BB994-D630-C8A9-FA10-3E692E509088}"/>
          </ac:spMkLst>
        </pc:spChg>
        <pc:spChg chg="mod">
          <ac:chgData name="Callum Leese (Staff)" userId="da162e91-92bd-40b6-b3c6-ea50ff1efc86" providerId="ADAL" clId="{31479A93-2902-4160-91A5-1FA041FE7975}" dt="2023-11-14T16:31:42.985" v="1464"/>
          <ac:spMkLst>
            <pc:docMk/>
            <pc:sldMk cId="3769198425" sldId="949"/>
            <ac:spMk id="47" creationId="{22FE4516-8873-8266-A896-EF449ABFF4BB}"/>
          </ac:spMkLst>
        </pc:spChg>
        <pc:spChg chg="mod">
          <ac:chgData name="Callum Leese (Staff)" userId="da162e91-92bd-40b6-b3c6-ea50ff1efc86" providerId="ADAL" clId="{31479A93-2902-4160-91A5-1FA041FE7975}" dt="2023-11-14T16:31:42.985" v="1464"/>
          <ac:spMkLst>
            <pc:docMk/>
            <pc:sldMk cId="3769198425" sldId="949"/>
            <ac:spMk id="48" creationId="{E824826F-666B-460B-B20A-7547EAF9F41A}"/>
          </ac:spMkLst>
        </pc:spChg>
        <pc:spChg chg="mod">
          <ac:chgData name="Callum Leese (Staff)" userId="da162e91-92bd-40b6-b3c6-ea50ff1efc86" providerId="ADAL" clId="{31479A93-2902-4160-91A5-1FA041FE7975}" dt="2023-11-14T16:31:42.985" v="1464"/>
          <ac:spMkLst>
            <pc:docMk/>
            <pc:sldMk cId="3769198425" sldId="949"/>
            <ac:spMk id="50" creationId="{DE7D09B1-E7C1-1E23-8778-B8C0F9EB9C54}"/>
          </ac:spMkLst>
        </pc:spChg>
        <pc:spChg chg="mod">
          <ac:chgData name="Callum Leese (Staff)" userId="da162e91-92bd-40b6-b3c6-ea50ff1efc86" providerId="ADAL" clId="{31479A93-2902-4160-91A5-1FA041FE7975}" dt="2023-11-14T16:31:42.985" v="1464"/>
          <ac:spMkLst>
            <pc:docMk/>
            <pc:sldMk cId="3769198425" sldId="949"/>
            <ac:spMk id="52" creationId="{9A88904E-F76D-36CA-82D1-3650202100E3}"/>
          </ac:spMkLst>
        </pc:spChg>
        <pc:spChg chg="mod">
          <ac:chgData name="Callum Leese (Staff)" userId="da162e91-92bd-40b6-b3c6-ea50ff1efc86" providerId="ADAL" clId="{31479A93-2902-4160-91A5-1FA041FE7975}" dt="2023-11-14T16:31:42.985" v="1464"/>
          <ac:spMkLst>
            <pc:docMk/>
            <pc:sldMk cId="3769198425" sldId="949"/>
            <ac:spMk id="53" creationId="{3ECBBA84-1534-148B-9F81-EAF652E333CA}"/>
          </ac:spMkLst>
        </pc:spChg>
        <pc:spChg chg="mod">
          <ac:chgData name="Callum Leese (Staff)" userId="da162e91-92bd-40b6-b3c6-ea50ff1efc86" providerId="ADAL" clId="{31479A93-2902-4160-91A5-1FA041FE7975}" dt="2023-11-14T16:31:42.985" v="1464"/>
          <ac:spMkLst>
            <pc:docMk/>
            <pc:sldMk cId="3769198425" sldId="949"/>
            <ac:spMk id="54" creationId="{6178DF25-C1B9-09C6-39DE-89C8A72830F8}"/>
          </ac:spMkLst>
        </pc:spChg>
        <pc:spChg chg="mod">
          <ac:chgData name="Callum Leese (Staff)" userId="da162e91-92bd-40b6-b3c6-ea50ff1efc86" providerId="ADAL" clId="{31479A93-2902-4160-91A5-1FA041FE7975}" dt="2023-11-14T16:31:42.985" v="1464"/>
          <ac:spMkLst>
            <pc:docMk/>
            <pc:sldMk cId="3769198425" sldId="949"/>
            <ac:spMk id="55" creationId="{A0820419-3E3F-1250-5E6C-EA31D3C4DC99}"/>
          </ac:spMkLst>
        </pc:spChg>
        <pc:spChg chg="mod">
          <ac:chgData name="Callum Leese (Staff)" userId="da162e91-92bd-40b6-b3c6-ea50ff1efc86" providerId="ADAL" clId="{31479A93-2902-4160-91A5-1FA041FE7975}" dt="2023-11-14T16:31:42.985" v="1464"/>
          <ac:spMkLst>
            <pc:docMk/>
            <pc:sldMk cId="3769198425" sldId="949"/>
            <ac:spMk id="56" creationId="{1A9E3951-782C-FDD1-942E-06C3C830B111}"/>
          </ac:spMkLst>
        </pc:spChg>
        <pc:spChg chg="mod">
          <ac:chgData name="Callum Leese (Staff)" userId="da162e91-92bd-40b6-b3c6-ea50ff1efc86" providerId="ADAL" clId="{31479A93-2902-4160-91A5-1FA041FE7975}" dt="2023-11-14T16:31:42.985" v="1464"/>
          <ac:spMkLst>
            <pc:docMk/>
            <pc:sldMk cId="3769198425" sldId="949"/>
            <ac:spMk id="57" creationId="{2FFE2FBA-AA8D-2991-C5E0-C428532C7E78}"/>
          </ac:spMkLst>
        </pc:spChg>
        <pc:spChg chg="mod">
          <ac:chgData name="Callum Leese (Staff)" userId="da162e91-92bd-40b6-b3c6-ea50ff1efc86" providerId="ADAL" clId="{31479A93-2902-4160-91A5-1FA041FE7975}" dt="2023-11-14T16:31:42.985" v="1464"/>
          <ac:spMkLst>
            <pc:docMk/>
            <pc:sldMk cId="3769198425" sldId="949"/>
            <ac:spMk id="58" creationId="{A6C6F83D-0430-4330-7B6D-3F35600B2F29}"/>
          </ac:spMkLst>
        </pc:spChg>
        <pc:spChg chg="mod">
          <ac:chgData name="Callum Leese (Staff)" userId="da162e91-92bd-40b6-b3c6-ea50ff1efc86" providerId="ADAL" clId="{31479A93-2902-4160-91A5-1FA041FE7975}" dt="2023-11-14T16:31:42.985" v="1464"/>
          <ac:spMkLst>
            <pc:docMk/>
            <pc:sldMk cId="3769198425" sldId="949"/>
            <ac:spMk id="59" creationId="{2CC79184-7786-D16E-EC23-5747A5CCB73F}"/>
          </ac:spMkLst>
        </pc:spChg>
        <pc:spChg chg="mod">
          <ac:chgData name="Callum Leese (Staff)" userId="da162e91-92bd-40b6-b3c6-ea50ff1efc86" providerId="ADAL" clId="{31479A93-2902-4160-91A5-1FA041FE7975}" dt="2023-11-14T16:31:42.985" v="1464"/>
          <ac:spMkLst>
            <pc:docMk/>
            <pc:sldMk cId="3769198425" sldId="949"/>
            <ac:spMk id="60" creationId="{457A14DA-7173-4AA7-952B-B58AFB867586}"/>
          </ac:spMkLst>
        </pc:spChg>
        <pc:spChg chg="mod">
          <ac:chgData name="Callum Leese (Staff)" userId="da162e91-92bd-40b6-b3c6-ea50ff1efc86" providerId="ADAL" clId="{31479A93-2902-4160-91A5-1FA041FE7975}" dt="2023-11-14T16:31:42.985" v="1464"/>
          <ac:spMkLst>
            <pc:docMk/>
            <pc:sldMk cId="3769198425" sldId="949"/>
            <ac:spMk id="61" creationId="{8A12A5AA-BB83-2237-F7DA-ACCA00688702}"/>
          </ac:spMkLst>
        </pc:spChg>
        <pc:spChg chg="mod">
          <ac:chgData name="Callum Leese (Staff)" userId="da162e91-92bd-40b6-b3c6-ea50ff1efc86" providerId="ADAL" clId="{31479A93-2902-4160-91A5-1FA041FE7975}" dt="2023-11-14T16:31:59.654" v="1471" actId="1076"/>
          <ac:spMkLst>
            <pc:docMk/>
            <pc:sldMk cId="3769198425" sldId="949"/>
            <ac:spMk id="5122" creationId="{00000000-0000-0000-0000-000000000000}"/>
          </ac:spMkLst>
        </pc:spChg>
        <pc:spChg chg="mod">
          <ac:chgData name="Callum Leese (Staff)" userId="da162e91-92bd-40b6-b3c6-ea50ff1efc86" providerId="ADAL" clId="{31479A93-2902-4160-91A5-1FA041FE7975}" dt="2023-11-14T16:31:42.985" v="1464"/>
          <ac:spMkLst>
            <pc:docMk/>
            <pc:sldMk cId="3769198425" sldId="949"/>
            <ac:spMk id="94209" creationId="{57B47C58-52E1-DEE6-1C66-7BCE3946CE32}"/>
          </ac:spMkLst>
        </pc:spChg>
        <pc:spChg chg="mod">
          <ac:chgData name="Callum Leese (Staff)" userId="da162e91-92bd-40b6-b3c6-ea50ff1efc86" providerId="ADAL" clId="{31479A93-2902-4160-91A5-1FA041FE7975}" dt="2023-11-14T16:31:42.985" v="1464"/>
          <ac:spMkLst>
            <pc:docMk/>
            <pc:sldMk cId="3769198425" sldId="949"/>
            <ac:spMk id="94210" creationId="{EBF90E0E-65E4-7CCB-D49C-1EC56C3F2C9B}"/>
          </ac:spMkLst>
        </pc:spChg>
        <pc:spChg chg="del mod">
          <ac:chgData name="Callum Leese (Staff)" userId="da162e91-92bd-40b6-b3c6-ea50ff1efc86" providerId="ADAL" clId="{31479A93-2902-4160-91A5-1FA041FE7975}" dt="2023-11-14T16:32:01.274" v="1472" actId="478"/>
          <ac:spMkLst>
            <pc:docMk/>
            <pc:sldMk cId="3769198425" sldId="949"/>
            <ac:spMk id="94211" creationId="{00000000-0000-0000-0000-000000000000}"/>
          </ac:spMkLst>
        </pc:spChg>
        <pc:spChg chg="mod">
          <ac:chgData name="Callum Leese (Staff)" userId="da162e91-92bd-40b6-b3c6-ea50ff1efc86" providerId="ADAL" clId="{31479A93-2902-4160-91A5-1FA041FE7975}" dt="2023-11-14T16:31:42.985" v="1464"/>
          <ac:spMkLst>
            <pc:docMk/>
            <pc:sldMk cId="3769198425" sldId="949"/>
            <ac:spMk id="94212" creationId="{CF289DAA-44DA-305C-8E2B-D1CF00AEBE1A}"/>
          </ac:spMkLst>
        </pc:spChg>
        <pc:spChg chg="mod">
          <ac:chgData name="Callum Leese (Staff)" userId="da162e91-92bd-40b6-b3c6-ea50ff1efc86" providerId="ADAL" clId="{31479A93-2902-4160-91A5-1FA041FE7975}" dt="2023-11-14T16:31:42.985" v="1464"/>
          <ac:spMkLst>
            <pc:docMk/>
            <pc:sldMk cId="3769198425" sldId="949"/>
            <ac:spMk id="94213" creationId="{E0EF4DD1-CF4E-6278-025F-CAB8C6C5AA65}"/>
          </ac:spMkLst>
        </pc:spChg>
        <pc:spChg chg="mod">
          <ac:chgData name="Callum Leese (Staff)" userId="da162e91-92bd-40b6-b3c6-ea50ff1efc86" providerId="ADAL" clId="{31479A93-2902-4160-91A5-1FA041FE7975}" dt="2023-11-14T16:31:42.985" v="1464"/>
          <ac:spMkLst>
            <pc:docMk/>
            <pc:sldMk cId="3769198425" sldId="949"/>
            <ac:spMk id="94214" creationId="{F878F2F9-E7A4-3874-25F7-BB6F39DFB89C}"/>
          </ac:spMkLst>
        </pc:spChg>
        <pc:spChg chg="mod">
          <ac:chgData name="Callum Leese (Staff)" userId="da162e91-92bd-40b6-b3c6-ea50ff1efc86" providerId="ADAL" clId="{31479A93-2902-4160-91A5-1FA041FE7975}" dt="2023-11-14T16:31:42.985" v="1464"/>
          <ac:spMkLst>
            <pc:docMk/>
            <pc:sldMk cId="3769198425" sldId="949"/>
            <ac:spMk id="94215" creationId="{1D41135D-92C8-4252-DD0C-3E51CD0AB065}"/>
          </ac:spMkLst>
        </pc:spChg>
        <pc:spChg chg="mod">
          <ac:chgData name="Callum Leese (Staff)" userId="da162e91-92bd-40b6-b3c6-ea50ff1efc86" providerId="ADAL" clId="{31479A93-2902-4160-91A5-1FA041FE7975}" dt="2023-11-14T16:31:42.985" v="1464"/>
          <ac:spMkLst>
            <pc:docMk/>
            <pc:sldMk cId="3769198425" sldId="949"/>
            <ac:spMk id="94216" creationId="{277E0898-D08A-7333-C205-7B6A72149670}"/>
          </ac:spMkLst>
        </pc:spChg>
        <pc:grpChg chg="add del mod">
          <ac:chgData name="Callum Leese (Staff)" userId="da162e91-92bd-40b6-b3c6-ea50ff1efc86" providerId="ADAL" clId="{31479A93-2902-4160-91A5-1FA041FE7975}" dt="2023-11-14T16:31:14.086" v="1463" actId="478"/>
          <ac:grpSpMkLst>
            <pc:docMk/>
            <pc:sldMk cId="3769198425" sldId="949"/>
            <ac:grpSpMk id="2" creationId="{2FA0A51E-CE98-5FA8-299E-32DC1835C553}"/>
          </ac:grpSpMkLst>
        </pc:grpChg>
        <pc:grpChg chg="mod">
          <ac:chgData name="Callum Leese (Staff)" userId="da162e91-92bd-40b6-b3c6-ea50ff1efc86" providerId="ADAL" clId="{31479A93-2902-4160-91A5-1FA041FE7975}" dt="2023-11-14T16:30:29.818" v="1458"/>
          <ac:grpSpMkLst>
            <pc:docMk/>
            <pc:sldMk cId="3769198425" sldId="949"/>
            <ac:grpSpMk id="3" creationId="{A1C745B6-8EBC-1D66-598E-BF304A23CC71}"/>
          </ac:grpSpMkLst>
        </pc:grpChg>
        <pc:grpChg chg="mod">
          <ac:chgData name="Callum Leese (Staff)" userId="da162e91-92bd-40b6-b3c6-ea50ff1efc86" providerId="ADAL" clId="{31479A93-2902-4160-91A5-1FA041FE7975}" dt="2023-11-14T16:30:29.818" v="1458"/>
          <ac:grpSpMkLst>
            <pc:docMk/>
            <pc:sldMk cId="3769198425" sldId="949"/>
            <ac:grpSpMk id="4" creationId="{556FDE1E-4C77-DCBE-D167-297B0FE0CA49}"/>
          </ac:grpSpMkLst>
        </pc:grpChg>
        <pc:grpChg chg="mod">
          <ac:chgData name="Callum Leese (Staff)" userId="da162e91-92bd-40b6-b3c6-ea50ff1efc86" providerId="ADAL" clId="{31479A93-2902-4160-91A5-1FA041FE7975}" dt="2023-11-14T16:30:29.818" v="1458"/>
          <ac:grpSpMkLst>
            <pc:docMk/>
            <pc:sldMk cId="3769198425" sldId="949"/>
            <ac:grpSpMk id="11" creationId="{A89848B1-AFB9-022B-813E-C12EAA7DEB8B}"/>
          </ac:grpSpMkLst>
        </pc:grpChg>
        <pc:grpChg chg="mod">
          <ac:chgData name="Callum Leese (Staff)" userId="da162e91-92bd-40b6-b3c6-ea50ff1efc86" providerId="ADAL" clId="{31479A93-2902-4160-91A5-1FA041FE7975}" dt="2023-11-14T16:30:29.818" v="1458"/>
          <ac:grpSpMkLst>
            <pc:docMk/>
            <pc:sldMk cId="3769198425" sldId="949"/>
            <ac:grpSpMk id="14" creationId="{BEDF33E6-7708-B986-3857-876B55425111}"/>
          </ac:grpSpMkLst>
        </pc:grpChg>
        <pc:grpChg chg="mod">
          <ac:chgData name="Callum Leese (Staff)" userId="da162e91-92bd-40b6-b3c6-ea50ff1efc86" providerId="ADAL" clId="{31479A93-2902-4160-91A5-1FA041FE7975}" dt="2023-11-14T16:30:29.818" v="1458"/>
          <ac:grpSpMkLst>
            <pc:docMk/>
            <pc:sldMk cId="3769198425" sldId="949"/>
            <ac:grpSpMk id="16" creationId="{6BABA55C-620A-7FAC-9846-29565ED42E93}"/>
          </ac:grpSpMkLst>
        </pc:grpChg>
        <pc:grpChg chg="add del mod">
          <ac:chgData name="Callum Leese (Staff)" userId="da162e91-92bd-40b6-b3c6-ea50ff1efc86" providerId="ADAL" clId="{31479A93-2902-4160-91A5-1FA041FE7975}" dt="2023-11-14T16:31:45.416" v="1465"/>
          <ac:grpSpMkLst>
            <pc:docMk/>
            <pc:sldMk cId="3769198425" sldId="949"/>
            <ac:grpSpMk id="37" creationId="{95BD223F-DCFC-880A-394C-BA0FEDAAC974}"/>
          </ac:grpSpMkLst>
        </pc:grpChg>
        <pc:grpChg chg="mod">
          <ac:chgData name="Callum Leese (Staff)" userId="da162e91-92bd-40b6-b3c6-ea50ff1efc86" providerId="ADAL" clId="{31479A93-2902-4160-91A5-1FA041FE7975}" dt="2023-11-14T16:31:42.985" v="1464"/>
          <ac:grpSpMkLst>
            <pc:docMk/>
            <pc:sldMk cId="3769198425" sldId="949"/>
            <ac:grpSpMk id="38" creationId="{D9ABF0DB-4B1F-8B90-98ED-41CAD87BBC66}"/>
          </ac:grpSpMkLst>
        </pc:grpChg>
        <pc:grpChg chg="mod">
          <ac:chgData name="Callum Leese (Staff)" userId="da162e91-92bd-40b6-b3c6-ea50ff1efc86" providerId="ADAL" clId="{31479A93-2902-4160-91A5-1FA041FE7975}" dt="2023-11-14T16:31:42.985" v="1464"/>
          <ac:grpSpMkLst>
            <pc:docMk/>
            <pc:sldMk cId="3769198425" sldId="949"/>
            <ac:grpSpMk id="39" creationId="{5899F275-1B86-7619-18F2-A8598CD0921C}"/>
          </ac:grpSpMkLst>
        </pc:grpChg>
        <pc:grpChg chg="mod">
          <ac:chgData name="Callum Leese (Staff)" userId="da162e91-92bd-40b6-b3c6-ea50ff1efc86" providerId="ADAL" clId="{31479A93-2902-4160-91A5-1FA041FE7975}" dt="2023-11-14T16:31:42.985" v="1464"/>
          <ac:grpSpMkLst>
            <pc:docMk/>
            <pc:sldMk cId="3769198425" sldId="949"/>
            <ac:grpSpMk id="46" creationId="{D7176B60-320F-6639-BDBE-15FB15AA06CC}"/>
          </ac:grpSpMkLst>
        </pc:grpChg>
        <pc:grpChg chg="mod">
          <ac:chgData name="Callum Leese (Staff)" userId="da162e91-92bd-40b6-b3c6-ea50ff1efc86" providerId="ADAL" clId="{31479A93-2902-4160-91A5-1FA041FE7975}" dt="2023-11-14T16:31:42.985" v="1464"/>
          <ac:grpSpMkLst>
            <pc:docMk/>
            <pc:sldMk cId="3769198425" sldId="949"/>
            <ac:grpSpMk id="49" creationId="{99696F2A-D28B-43E3-93E6-FE996DAF4602}"/>
          </ac:grpSpMkLst>
        </pc:grpChg>
        <pc:grpChg chg="mod">
          <ac:chgData name="Callum Leese (Staff)" userId="da162e91-92bd-40b6-b3c6-ea50ff1efc86" providerId="ADAL" clId="{31479A93-2902-4160-91A5-1FA041FE7975}" dt="2023-11-14T16:31:42.985" v="1464"/>
          <ac:grpSpMkLst>
            <pc:docMk/>
            <pc:sldMk cId="3769198425" sldId="949"/>
            <ac:grpSpMk id="51" creationId="{9E6867EE-7157-2990-E7CC-DFD73E8E13AE}"/>
          </ac:grpSpMkLst>
        </pc:grpChg>
        <pc:picChg chg="add del mod">
          <ac:chgData name="Callum Leese (Staff)" userId="da162e91-92bd-40b6-b3c6-ea50ff1efc86" providerId="ADAL" clId="{31479A93-2902-4160-91A5-1FA041FE7975}" dt="2023-11-14T16:34:03.929" v="1473" actId="478"/>
          <ac:picMkLst>
            <pc:docMk/>
            <pc:sldMk cId="3769198425" sldId="949"/>
            <ac:picMk id="94217" creationId="{358BCECF-40E5-A620-E1B0-C6D6F736B8FB}"/>
          </ac:picMkLst>
        </pc:picChg>
        <pc:picChg chg="add mod">
          <ac:chgData name="Callum Leese (Staff)" userId="da162e91-92bd-40b6-b3c6-ea50ff1efc86" providerId="ADAL" clId="{31479A93-2902-4160-91A5-1FA041FE7975}" dt="2023-11-14T16:34:16.779" v="1477" actId="1076"/>
          <ac:picMkLst>
            <pc:docMk/>
            <pc:sldMk cId="3769198425" sldId="949"/>
            <ac:picMk id="94218" creationId="{B981ECBB-E554-18DC-30DC-527EF01AC881}"/>
          </ac:picMkLst>
        </pc:picChg>
        <pc:cxnChg chg="mod">
          <ac:chgData name="Callum Leese (Staff)" userId="da162e91-92bd-40b6-b3c6-ea50ff1efc86" providerId="ADAL" clId="{31479A93-2902-4160-91A5-1FA041FE7975}" dt="2023-11-14T16:31:14.086" v="1463" actId="478"/>
          <ac:cxnSpMkLst>
            <pc:docMk/>
            <pc:sldMk cId="3769198425" sldId="949"/>
            <ac:cxnSpMk id="8" creationId="{07DFC0A5-2DE1-426B-BF75-3762C9A4FBD0}"/>
          </ac:cxnSpMkLst>
        </pc:cxnChg>
        <pc:cxnChg chg="mod">
          <ac:chgData name="Callum Leese (Staff)" userId="da162e91-92bd-40b6-b3c6-ea50ff1efc86" providerId="ADAL" clId="{31479A93-2902-4160-91A5-1FA041FE7975}" dt="2023-11-14T16:30:29.818" v="1458"/>
          <ac:cxnSpMkLst>
            <pc:docMk/>
            <pc:sldMk cId="3769198425" sldId="949"/>
            <ac:cxnSpMk id="9" creationId="{E7ACDFE5-7EB0-523F-52B0-C9E58BED7DE0}"/>
          </ac:cxnSpMkLst>
        </pc:cxnChg>
        <pc:cxnChg chg="mod">
          <ac:chgData name="Callum Leese (Staff)" userId="da162e91-92bd-40b6-b3c6-ea50ff1efc86" providerId="ADAL" clId="{31479A93-2902-4160-91A5-1FA041FE7975}" dt="2023-11-14T16:30:29.818" v="1458"/>
          <ac:cxnSpMkLst>
            <pc:docMk/>
            <pc:sldMk cId="3769198425" sldId="949"/>
            <ac:cxnSpMk id="10" creationId="{B439008F-9A4E-9936-ED83-9A4F9E3561AD}"/>
          </ac:cxnSpMkLst>
        </pc:cxnChg>
        <pc:cxnChg chg="mod">
          <ac:chgData name="Callum Leese (Staff)" userId="da162e91-92bd-40b6-b3c6-ea50ff1efc86" providerId="ADAL" clId="{31479A93-2902-4160-91A5-1FA041FE7975}" dt="2023-11-14T16:31:14.086" v="1463" actId="478"/>
          <ac:cxnSpMkLst>
            <pc:docMk/>
            <pc:sldMk cId="3769198425" sldId="949"/>
            <ac:cxnSpMk id="27" creationId="{40E4F7C1-0BB1-FB43-6B60-75A9036585CA}"/>
          </ac:cxnSpMkLst>
        </pc:cxnChg>
        <pc:cxnChg chg="mod">
          <ac:chgData name="Callum Leese (Staff)" userId="da162e91-92bd-40b6-b3c6-ea50ff1efc86" providerId="ADAL" clId="{31479A93-2902-4160-91A5-1FA041FE7975}" dt="2023-11-14T16:30:29.818" v="1458"/>
          <ac:cxnSpMkLst>
            <pc:docMk/>
            <pc:sldMk cId="3769198425" sldId="949"/>
            <ac:cxnSpMk id="28" creationId="{2A9444D7-710E-1078-2D40-61B17194FE43}"/>
          </ac:cxnSpMkLst>
        </pc:cxnChg>
        <pc:cxnChg chg="mod">
          <ac:chgData name="Callum Leese (Staff)" userId="da162e91-92bd-40b6-b3c6-ea50ff1efc86" providerId="ADAL" clId="{31479A93-2902-4160-91A5-1FA041FE7975}" dt="2023-11-14T16:30:29.818" v="1458"/>
          <ac:cxnSpMkLst>
            <pc:docMk/>
            <pc:sldMk cId="3769198425" sldId="949"/>
            <ac:cxnSpMk id="29" creationId="{3899B49B-99BA-A4CA-4B95-8071592E6FFA}"/>
          </ac:cxnSpMkLst>
        </pc:cxnChg>
        <pc:cxnChg chg="mod">
          <ac:chgData name="Callum Leese (Staff)" userId="da162e91-92bd-40b6-b3c6-ea50ff1efc86" providerId="ADAL" clId="{31479A93-2902-4160-91A5-1FA041FE7975}" dt="2023-11-14T16:31:42.985" v="1464"/>
          <ac:cxnSpMkLst>
            <pc:docMk/>
            <pc:sldMk cId="3769198425" sldId="949"/>
            <ac:cxnSpMk id="43" creationId="{9261B29D-6861-B64C-E84D-E9030F7CD6AA}"/>
          </ac:cxnSpMkLst>
        </pc:cxnChg>
        <pc:cxnChg chg="mod">
          <ac:chgData name="Callum Leese (Staff)" userId="da162e91-92bd-40b6-b3c6-ea50ff1efc86" providerId="ADAL" clId="{31479A93-2902-4160-91A5-1FA041FE7975}" dt="2023-11-14T16:31:42.985" v="1464"/>
          <ac:cxnSpMkLst>
            <pc:docMk/>
            <pc:sldMk cId="3769198425" sldId="949"/>
            <ac:cxnSpMk id="44" creationId="{A150DBB1-E694-1F25-1107-EB6441A7F862}"/>
          </ac:cxnSpMkLst>
        </pc:cxnChg>
        <pc:cxnChg chg="mod">
          <ac:chgData name="Callum Leese (Staff)" userId="da162e91-92bd-40b6-b3c6-ea50ff1efc86" providerId="ADAL" clId="{31479A93-2902-4160-91A5-1FA041FE7975}" dt="2023-11-14T16:31:42.985" v="1464"/>
          <ac:cxnSpMkLst>
            <pc:docMk/>
            <pc:sldMk cId="3769198425" sldId="949"/>
            <ac:cxnSpMk id="45" creationId="{E2CFFB63-987C-65A3-8BDF-65EE1884FA2C}"/>
          </ac:cxnSpMkLst>
        </pc:cxnChg>
        <pc:cxnChg chg="mod">
          <ac:chgData name="Callum Leese (Staff)" userId="da162e91-92bd-40b6-b3c6-ea50ff1efc86" providerId="ADAL" clId="{31479A93-2902-4160-91A5-1FA041FE7975}" dt="2023-11-14T16:31:42.985" v="1464"/>
          <ac:cxnSpMkLst>
            <pc:docMk/>
            <pc:sldMk cId="3769198425" sldId="949"/>
            <ac:cxnSpMk id="62" creationId="{08F49F09-F601-9D9B-3113-CC4CBE9D238B}"/>
          </ac:cxnSpMkLst>
        </pc:cxnChg>
        <pc:cxnChg chg="mod">
          <ac:chgData name="Callum Leese (Staff)" userId="da162e91-92bd-40b6-b3c6-ea50ff1efc86" providerId="ADAL" clId="{31479A93-2902-4160-91A5-1FA041FE7975}" dt="2023-11-14T16:31:42.985" v="1464"/>
          <ac:cxnSpMkLst>
            <pc:docMk/>
            <pc:sldMk cId="3769198425" sldId="949"/>
            <ac:cxnSpMk id="63" creationId="{9F002934-CEBF-6CCE-2A92-C3D0D485584E}"/>
          </ac:cxnSpMkLst>
        </pc:cxnChg>
        <pc:cxnChg chg="mod">
          <ac:chgData name="Callum Leese (Staff)" userId="da162e91-92bd-40b6-b3c6-ea50ff1efc86" providerId="ADAL" clId="{31479A93-2902-4160-91A5-1FA041FE7975}" dt="2023-11-14T16:31:42.985" v="1464"/>
          <ac:cxnSpMkLst>
            <pc:docMk/>
            <pc:sldMk cId="3769198425" sldId="949"/>
            <ac:cxnSpMk id="94208" creationId="{9AF9B4B2-C209-F6EA-5266-43D209188DC1}"/>
          </ac:cxnSpMkLst>
        </pc:cxnChg>
      </pc:sldChg>
      <pc:sldChg chg="addSp delSp modSp add mod modNotesTx">
        <pc:chgData name="Callum Leese (Staff)" userId="da162e91-92bd-40b6-b3c6-ea50ff1efc86" providerId="ADAL" clId="{31479A93-2902-4160-91A5-1FA041FE7975}" dt="2023-11-22T09:14:11.889" v="7573" actId="20577"/>
        <pc:sldMkLst>
          <pc:docMk/>
          <pc:sldMk cId="1378599526" sldId="950"/>
        </pc:sldMkLst>
        <pc:spChg chg="mod">
          <ac:chgData name="Callum Leese (Staff)" userId="da162e91-92bd-40b6-b3c6-ea50ff1efc86" providerId="ADAL" clId="{31479A93-2902-4160-91A5-1FA041FE7975}" dt="2023-11-14T16:36:44.571" v="1488"/>
          <ac:spMkLst>
            <pc:docMk/>
            <pc:sldMk cId="1378599526" sldId="950"/>
            <ac:spMk id="5" creationId="{48E0DE98-A1C9-8F5B-0B39-266554DB0251}"/>
          </ac:spMkLst>
        </pc:spChg>
        <pc:spChg chg="mod">
          <ac:chgData name="Callum Leese (Staff)" userId="da162e91-92bd-40b6-b3c6-ea50ff1efc86" providerId="ADAL" clId="{31479A93-2902-4160-91A5-1FA041FE7975}" dt="2023-11-14T16:36:44.571" v="1488"/>
          <ac:spMkLst>
            <pc:docMk/>
            <pc:sldMk cId="1378599526" sldId="950"/>
            <ac:spMk id="6" creationId="{939A9AE4-F4D5-6780-0642-9057557385E0}"/>
          </ac:spMkLst>
        </pc:spChg>
        <pc:spChg chg="mod">
          <ac:chgData name="Callum Leese (Staff)" userId="da162e91-92bd-40b6-b3c6-ea50ff1efc86" providerId="ADAL" clId="{31479A93-2902-4160-91A5-1FA041FE7975}" dt="2023-11-14T16:36:44.571" v="1488"/>
          <ac:spMkLst>
            <pc:docMk/>
            <pc:sldMk cId="1378599526" sldId="950"/>
            <ac:spMk id="7" creationId="{D0F77720-0DC6-FCBD-B27E-CF76CB02642B}"/>
          </ac:spMkLst>
        </pc:spChg>
        <pc:spChg chg="mod">
          <ac:chgData name="Callum Leese (Staff)" userId="da162e91-92bd-40b6-b3c6-ea50ff1efc86" providerId="ADAL" clId="{31479A93-2902-4160-91A5-1FA041FE7975}" dt="2023-11-14T16:36:44.571" v="1488"/>
          <ac:spMkLst>
            <pc:docMk/>
            <pc:sldMk cId="1378599526" sldId="950"/>
            <ac:spMk id="12" creationId="{61D3933A-0748-80F3-BFE3-1B3D31D8412C}"/>
          </ac:spMkLst>
        </pc:spChg>
        <pc:spChg chg="mod">
          <ac:chgData name="Callum Leese (Staff)" userId="da162e91-92bd-40b6-b3c6-ea50ff1efc86" providerId="ADAL" clId="{31479A93-2902-4160-91A5-1FA041FE7975}" dt="2023-11-14T16:36:44.571" v="1488"/>
          <ac:spMkLst>
            <pc:docMk/>
            <pc:sldMk cId="1378599526" sldId="950"/>
            <ac:spMk id="13" creationId="{927A896E-9D17-4E60-7F54-AAC950EBCD70}"/>
          </ac:spMkLst>
        </pc:spChg>
        <pc:spChg chg="mod">
          <ac:chgData name="Callum Leese (Staff)" userId="da162e91-92bd-40b6-b3c6-ea50ff1efc86" providerId="ADAL" clId="{31479A93-2902-4160-91A5-1FA041FE7975}" dt="2023-11-14T16:36:44.571" v="1488"/>
          <ac:spMkLst>
            <pc:docMk/>
            <pc:sldMk cId="1378599526" sldId="950"/>
            <ac:spMk id="15" creationId="{A1F908BA-8B71-CF81-8118-07E43AA1CC27}"/>
          </ac:spMkLst>
        </pc:spChg>
        <pc:spChg chg="mod">
          <ac:chgData name="Callum Leese (Staff)" userId="da162e91-92bd-40b6-b3c6-ea50ff1efc86" providerId="ADAL" clId="{31479A93-2902-4160-91A5-1FA041FE7975}" dt="2023-11-14T16:36:44.571" v="1488"/>
          <ac:spMkLst>
            <pc:docMk/>
            <pc:sldMk cId="1378599526" sldId="950"/>
            <ac:spMk id="17" creationId="{E1671465-565C-4EF3-B3DB-0B7B295DC2B4}"/>
          </ac:spMkLst>
        </pc:spChg>
        <pc:spChg chg="mod">
          <ac:chgData name="Callum Leese (Staff)" userId="da162e91-92bd-40b6-b3c6-ea50ff1efc86" providerId="ADAL" clId="{31479A93-2902-4160-91A5-1FA041FE7975}" dt="2023-11-14T16:36:44.571" v="1488"/>
          <ac:spMkLst>
            <pc:docMk/>
            <pc:sldMk cId="1378599526" sldId="950"/>
            <ac:spMk id="18" creationId="{A95060B3-BCE3-3EFB-0DAD-A02DADB0E0AF}"/>
          </ac:spMkLst>
        </pc:spChg>
        <pc:spChg chg="mod">
          <ac:chgData name="Callum Leese (Staff)" userId="da162e91-92bd-40b6-b3c6-ea50ff1efc86" providerId="ADAL" clId="{31479A93-2902-4160-91A5-1FA041FE7975}" dt="2023-11-14T16:36:44.571" v="1488"/>
          <ac:spMkLst>
            <pc:docMk/>
            <pc:sldMk cId="1378599526" sldId="950"/>
            <ac:spMk id="19" creationId="{F9EF9E75-BCC5-76A3-162E-00FA1CDE0608}"/>
          </ac:spMkLst>
        </pc:spChg>
        <pc:spChg chg="mod">
          <ac:chgData name="Callum Leese (Staff)" userId="da162e91-92bd-40b6-b3c6-ea50ff1efc86" providerId="ADAL" clId="{31479A93-2902-4160-91A5-1FA041FE7975}" dt="2023-11-14T16:36:44.571" v="1488"/>
          <ac:spMkLst>
            <pc:docMk/>
            <pc:sldMk cId="1378599526" sldId="950"/>
            <ac:spMk id="20" creationId="{D378843C-8AD1-4C4C-7223-BF7348A0EA2B}"/>
          </ac:spMkLst>
        </pc:spChg>
        <pc:spChg chg="mod">
          <ac:chgData name="Callum Leese (Staff)" userId="da162e91-92bd-40b6-b3c6-ea50ff1efc86" providerId="ADAL" clId="{31479A93-2902-4160-91A5-1FA041FE7975}" dt="2023-11-14T16:36:44.571" v="1488"/>
          <ac:spMkLst>
            <pc:docMk/>
            <pc:sldMk cId="1378599526" sldId="950"/>
            <ac:spMk id="21" creationId="{4BC60829-478B-2969-99A1-C8EEC2B625C2}"/>
          </ac:spMkLst>
        </pc:spChg>
        <pc:spChg chg="mod">
          <ac:chgData name="Callum Leese (Staff)" userId="da162e91-92bd-40b6-b3c6-ea50ff1efc86" providerId="ADAL" clId="{31479A93-2902-4160-91A5-1FA041FE7975}" dt="2023-11-14T16:36:44.571" v="1488"/>
          <ac:spMkLst>
            <pc:docMk/>
            <pc:sldMk cId="1378599526" sldId="950"/>
            <ac:spMk id="22" creationId="{320E53C0-DE5B-A305-DFB6-731926EF503B}"/>
          </ac:spMkLst>
        </pc:spChg>
        <pc:spChg chg="mod">
          <ac:chgData name="Callum Leese (Staff)" userId="da162e91-92bd-40b6-b3c6-ea50ff1efc86" providerId="ADAL" clId="{31479A93-2902-4160-91A5-1FA041FE7975}" dt="2023-11-14T16:36:44.571" v="1488"/>
          <ac:spMkLst>
            <pc:docMk/>
            <pc:sldMk cId="1378599526" sldId="950"/>
            <ac:spMk id="23" creationId="{46229916-1565-389D-1F0C-9006066EB9A2}"/>
          </ac:spMkLst>
        </pc:spChg>
        <pc:spChg chg="mod">
          <ac:chgData name="Callum Leese (Staff)" userId="da162e91-92bd-40b6-b3c6-ea50ff1efc86" providerId="ADAL" clId="{31479A93-2902-4160-91A5-1FA041FE7975}" dt="2023-11-14T16:36:44.571" v="1488"/>
          <ac:spMkLst>
            <pc:docMk/>
            <pc:sldMk cId="1378599526" sldId="950"/>
            <ac:spMk id="24" creationId="{976356BE-45F3-0E61-969C-D53B85E944A7}"/>
          </ac:spMkLst>
        </pc:spChg>
        <pc:spChg chg="mod">
          <ac:chgData name="Callum Leese (Staff)" userId="da162e91-92bd-40b6-b3c6-ea50ff1efc86" providerId="ADAL" clId="{31479A93-2902-4160-91A5-1FA041FE7975}" dt="2023-11-14T16:36:44.571" v="1488"/>
          <ac:spMkLst>
            <pc:docMk/>
            <pc:sldMk cId="1378599526" sldId="950"/>
            <ac:spMk id="25" creationId="{D9F477A5-5E7D-BD43-7E99-B17156505CEF}"/>
          </ac:spMkLst>
        </pc:spChg>
        <pc:spChg chg="mod">
          <ac:chgData name="Callum Leese (Staff)" userId="da162e91-92bd-40b6-b3c6-ea50ff1efc86" providerId="ADAL" clId="{31479A93-2902-4160-91A5-1FA041FE7975}" dt="2023-11-14T16:36:44.571" v="1488"/>
          <ac:spMkLst>
            <pc:docMk/>
            <pc:sldMk cId="1378599526" sldId="950"/>
            <ac:spMk id="26" creationId="{ABAA4CC8-9AE3-2A6D-DA3D-04CEF3809BE1}"/>
          </ac:spMkLst>
        </pc:spChg>
        <pc:spChg chg="mod">
          <ac:chgData name="Callum Leese (Staff)" userId="da162e91-92bd-40b6-b3c6-ea50ff1efc86" providerId="ADAL" clId="{31479A93-2902-4160-91A5-1FA041FE7975}" dt="2023-11-14T16:36:44.571" v="1488"/>
          <ac:spMkLst>
            <pc:docMk/>
            <pc:sldMk cId="1378599526" sldId="950"/>
            <ac:spMk id="30" creationId="{C7A394E2-E509-1A45-DDE9-08BCB801CE60}"/>
          </ac:spMkLst>
        </pc:spChg>
        <pc:spChg chg="mod">
          <ac:chgData name="Callum Leese (Staff)" userId="da162e91-92bd-40b6-b3c6-ea50ff1efc86" providerId="ADAL" clId="{31479A93-2902-4160-91A5-1FA041FE7975}" dt="2023-11-14T16:36:44.571" v="1488"/>
          <ac:spMkLst>
            <pc:docMk/>
            <pc:sldMk cId="1378599526" sldId="950"/>
            <ac:spMk id="31" creationId="{1814773D-747A-35AF-0900-52605DB70F4A}"/>
          </ac:spMkLst>
        </pc:spChg>
        <pc:spChg chg="mod">
          <ac:chgData name="Callum Leese (Staff)" userId="da162e91-92bd-40b6-b3c6-ea50ff1efc86" providerId="ADAL" clId="{31479A93-2902-4160-91A5-1FA041FE7975}" dt="2023-11-14T16:36:44.571" v="1488"/>
          <ac:spMkLst>
            <pc:docMk/>
            <pc:sldMk cId="1378599526" sldId="950"/>
            <ac:spMk id="32" creationId="{B5222E44-7C36-A6A7-06E4-F84889150F71}"/>
          </ac:spMkLst>
        </pc:spChg>
        <pc:spChg chg="mod">
          <ac:chgData name="Callum Leese (Staff)" userId="da162e91-92bd-40b6-b3c6-ea50ff1efc86" providerId="ADAL" clId="{31479A93-2902-4160-91A5-1FA041FE7975}" dt="2023-11-14T16:36:44.571" v="1488"/>
          <ac:spMkLst>
            <pc:docMk/>
            <pc:sldMk cId="1378599526" sldId="950"/>
            <ac:spMk id="33" creationId="{9DEDFAA5-5651-B836-F326-592ADE0DAE41}"/>
          </ac:spMkLst>
        </pc:spChg>
        <pc:spChg chg="mod">
          <ac:chgData name="Callum Leese (Staff)" userId="da162e91-92bd-40b6-b3c6-ea50ff1efc86" providerId="ADAL" clId="{31479A93-2902-4160-91A5-1FA041FE7975}" dt="2023-11-14T16:36:44.571" v="1488"/>
          <ac:spMkLst>
            <pc:docMk/>
            <pc:sldMk cId="1378599526" sldId="950"/>
            <ac:spMk id="34" creationId="{8D65F099-A3E0-61BF-088B-97D272D5B458}"/>
          </ac:spMkLst>
        </pc:spChg>
        <pc:spChg chg="mod">
          <ac:chgData name="Callum Leese (Staff)" userId="da162e91-92bd-40b6-b3c6-ea50ff1efc86" providerId="ADAL" clId="{31479A93-2902-4160-91A5-1FA041FE7975}" dt="2023-11-14T16:36:44.571" v="1488"/>
          <ac:spMkLst>
            <pc:docMk/>
            <pc:sldMk cId="1378599526" sldId="950"/>
            <ac:spMk id="35" creationId="{BB03F441-412F-95C0-D6C6-9ED4CE70E9C7}"/>
          </ac:spMkLst>
        </pc:spChg>
        <pc:spChg chg="mod">
          <ac:chgData name="Callum Leese (Staff)" userId="da162e91-92bd-40b6-b3c6-ea50ff1efc86" providerId="ADAL" clId="{31479A93-2902-4160-91A5-1FA041FE7975}" dt="2023-11-14T16:36:44.571" v="1488"/>
          <ac:spMkLst>
            <pc:docMk/>
            <pc:sldMk cId="1378599526" sldId="950"/>
            <ac:spMk id="36" creationId="{B2551067-1F71-F434-308E-C5D07710216D}"/>
          </ac:spMkLst>
        </pc:spChg>
        <pc:spChg chg="mod">
          <ac:chgData name="Callum Leese (Staff)" userId="da162e91-92bd-40b6-b3c6-ea50ff1efc86" providerId="ADAL" clId="{31479A93-2902-4160-91A5-1FA041FE7975}" dt="2023-11-14T16:34:29.641" v="1486" actId="20577"/>
          <ac:spMkLst>
            <pc:docMk/>
            <pc:sldMk cId="1378599526" sldId="950"/>
            <ac:spMk id="5122" creationId="{00000000-0000-0000-0000-000000000000}"/>
          </ac:spMkLst>
        </pc:spChg>
        <pc:grpChg chg="add del mod">
          <ac:chgData name="Callum Leese (Staff)" userId="da162e91-92bd-40b6-b3c6-ea50ff1efc86" providerId="ADAL" clId="{31479A93-2902-4160-91A5-1FA041FE7975}" dt="2023-11-14T16:36:46.432" v="1489"/>
          <ac:grpSpMkLst>
            <pc:docMk/>
            <pc:sldMk cId="1378599526" sldId="950"/>
            <ac:grpSpMk id="2" creationId="{82D6612C-6513-CEEA-5D67-198004BC6F28}"/>
          </ac:grpSpMkLst>
        </pc:grpChg>
        <pc:grpChg chg="mod">
          <ac:chgData name="Callum Leese (Staff)" userId="da162e91-92bd-40b6-b3c6-ea50ff1efc86" providerId="ADAL" clId="{31479A93-2902-4160-91A5-1FA041FE7975}" dt="2023-11-14T16:36:44.571" v="1488"/>
          <ac:grpSpMkLst>
            <pc:docMk/>
            <pc:sldMk cId="1378599526" sldId="950"/>
            <ac:grpSpMk id="3" creationId="{01DAE852-A28F-E830-CCA6-5EEC014586E2}"/>
          </ac:grpSpMkLst>
        </pc:grpChg>
        <pc:grpChg chg="mod">
          <ac:chgData name="Callum Leese (Staff)" userId="da162e91-92bd-40b6-b3c6-ea50ff1efc86" providerId="ADAL" clId="{31479A93-2902-4160-91A5-1FA041FE7975}" dt="2023-11-14T16:36:44.571" v="1488"/>
          <ac:grpSpMkLst>
            <pc:docMk/>
            <pc:sldMk cId="1378599526" sldId="950"/>
            <ac:grpSpMk id="4" creationId="{9F566253-C6B3-7BC4-B398-64B0DD5EB79A}"/>
          </ac:grpSpMkLst>
        </pc:grpChg>
        <pc:grpChg chg="mod">
          <ac:chgData name="Callum Leese (Staff)" userId="da162e91-92bd-40b6-b3c6-ea50ff1efc86" providerId="ADAL" clId="{31479A93-2902-4160-91A5-1FA041FE7975}" dt="2023-11-14T16:36:44.571" v="1488"/>
          <ac:grpSpMkLst>
            <pc:docMk/>
            <pc:sldMk cId="1378599526" sldId="950"/>
            <ac:grpSpMk id="11" creationId="{02478337-2201-6DA5-9A0F-FCC6EFA636B5}"/>
          </ac:grpSpMkLst>
        </pc:grpChg>
        <pc:grpChg chg="mod">
          <ac:chgData name="Callum Leese (Staff)" userId="da162e91-92bd-40b6-b3c6-ea50ff1efc86" providerId="ADAL" clId="{31479A93-2902-4160-91A5-1FA041FE7975}" dt="2023-11-14T16:36:44.571" v="1488"/>
          <ac:grpSpMkLst>
            <pc:docMk/>
            <pc:sldMk cId="1378599526" sldId="950"/>
            <ac:grpSpMk id="14" creationId="{9EA12599-0731-E4FE-C06A-E1F275C52AED}"/>
          </ac:grpSpMkLst>
        </pc:grpChg>
        <pc:grpChg chg="mod">
          <ac:chgData name="Callum Leese (Staff)" userId="da162e91-92bd-40b6-b3c6-ea50ff1efc86" providerId="ADAL" clId="{31479A93-2902-4160-91A5-1FA041FE7975}" dt="2023-11-14T16:36:44.571" v="1488"/>
          <ac:grpSpMkLst>
            <pc:docMk/>
            <pc:sldMk cId="1378599526" sldId="950"/>
            <ac:grpSpMk id="16" creationId="{D6B93C26-02A7-1762-8018-8ABDC1BFFF87}"/>
          </ac:grpSpMkLst>
        </pc:grpChg>
        <pc:picChg chg="add mod">
          <ac:chgData name="Callum Leese (Staff)" userId="da162e91-92bd-40b6-b3c6-ea50ff1efc86" providerId="ADAL" clId="{31479A93-2902-4160-91A5-1FA041FE7975}" dt="2023-11-14T16:36:58.940" v="1492" actId="1076"/>
          <ac:picMkLst>
            <pc:docMk/>
            <pc:sldMk cId="1378599526" sldId="950"/>
            <ac:picMk id="37" creationId="{6898CA9C-82BD-77CC-DCFF-62FEE258660A}"/>
          </ac:picMkLst>
        </pc:picChg>
        <pc:picChg chg="del">
          <ac:chgData name="Callum Leese (Staff)" userId="da162e91-92bd-40b6-b3c6-ea50ff1efc86" providerId="ADAL" clId="{31479A93-2902-4160-91A5-1FA041FE7975}" dt="2023-11-14T16:34:40.172" v="1487" actId="478"/>
          <ac:picMkLst>
            <pc:docMk/>
            <pc:sldMk cId="1378599526" sldId="950"/>
            <ac:picMk id="94218" creationId="{B981ECBB-E554-18DC-30DC-527EF01AC881}"/>
          </ac:picMkLst>
        </pc:picChg>
        <pc:cxnChg chg="mod">
          <ac:chgData name="Callum Leese (Staff)" userId="da162e91-92bd-40b6-b3c6-ea50ff1efc86" providerId="ADAL" clId="{31479A93-2902-4160-91A5-1FA041FE7975}" dt="2023-11-14T16:36:44.571" v="1488"/>
          <ac:cxnSpMkLst>
            <pc:docMk/>
            <pc:sldMk cId="1378599526" sldId="950"/>
            <ac:cxnSpMk id="8" creationId="{7BADC96E-8F58-24B6-F741-08D13125BBE8}"/>
          </ac:cxnSpMkLst>
        </pc:cxnChg>
        <pc:cxnChg chg="mod">
          <ac:chgData name="Callum Leese (Staff)" userId="da162e91-92bd-40b6-b3c6-ea50ff1efc86" providerId="ADAL" clId="{31479A93-2902-4160-91A5-1FA041FE7975}" dt="2023-11-14T16:36:44.571" v="1488"/>
          <ac:cxnSpMkLst>
            <pc:docMk/>
            <pc:sldMk cId="1378599526" sldId="950"/>
            <ac:cxnSpMk id="9" creationId="{1E199E83-7996-6AFF-293B-52C6A49F5E4E}"/>
          </ac:cxnSpMkLst>
        </pc:cxnChg>
        <pc:cxnChg chg="mod">
          <ac:chgData name="Callum Leese (Staff)" userId="da162e91-92bd-40b6-b3c6-ea50ff1efc86" providerId="ADAL" clId="{31479A93-2902-4160-91A5-1FA041FE7975}" dt="2023-11-14T16:36:44.571" v="1488"/>
          <ac:cxnSpMkLst>
            <pc:docMk/>
            <pc:sldMk cId="1378599526" sldId="950"/>
            <ac:cxnSpMk id="10" creationId="{C15B7380-A799-C6C2-8712-40CB3F5D9C13}"/>
          </ac:cxnSpMkLst>
        </pc:cxnChg>
        <pc:cxnChg chg="mod">
          <ac:chgData name="Callum Leese (Staff)" userId="da162e91-92bd-40b6-b3c6-ea50ff1efc86" providerId="ADAL" clId="{31479A93-2902-4160-91A5-1FA041FE7975}" dt="2023-11-14T16:36:44.571" v="1488"/>
          <ac:cxnSpMkLst>
            <pc:docMk/>
            <pc:sldMk cId="1378599526" sldId="950"/>
            <ac:cxnSpMk id="27" creationId="{8D08F895-228D-DB56-6486-AF00D20F2D22}"/>
          </ac:cxnSpMkLst>
        </pc:cxnChg>
        <pc:cxnChg chg="mod">
          <ac:chgData name="Callum Leese (Staff)" userId="da162e91-92bd-40b6-b3c6-ea50ff1efc86" providerId="ADAL" clId="{31479A93-2902-4160-91A5-1FA041FE7975}" dt="2023-11-14T16:36:44.571" v="1488"/>
          <ac:cxnSpMkLst>
            <pc:docMk/>
            <pc:sldMk cId="1378599526" sldId="950"/>
            <ac:cxnSpMk id="28" creationId="{6389EAB9-7520-AFBF-94DE-725506DD1EBD}"/>
          </ac:cxnSpMkLst>
        </pc:cxnChg>
        <pc:cxnChg chg="mod">
          <ac:chgData name="Callum Leese (Staff)" userId="da162e91-92bd-40b6-b3c6-ea50ff1efc86" providerId="ADAL" clId="{31479A93-2902-4160-91A5-1FA041FE7975}" dt="2023-11-14T16:36:44.571" v="1488"/>
          <ac:cxnSpMkLst>
            <pc:docMk/>
            <pc:sldMk cId="1378599526" sldId="950"/>
            <ac:cxnSpMk id="29" creationId="{0C3BD2A4-E680-D84C-44D7-7B2F7E08F6DB}"/>
          </ac:cxnSpMkLst>
        </pc:cxnChg>
      </pc:sldChg>
      <pc:sldChg chg="addSp delSp modSp add mod">
        <pc:chgData name="Callum Leese (Staff)" userId="da162e91-92bd-40b6-b3c6-ea50ff1efc86" providerId="ADAL" clId="{31479A93-2902-4160-91A5-1FA041FE7975}" dt="2023-11-19T15:39:26.650" v="1890" actId="1076"/>
        <pc:sldMkLst>
          <pc:docMk/>
          <pc:sldMk cId="2523864055" sldId="951"/>
        </pc:sldMkLst>
        <pc:spChg chg="add del mod">
          <ac:chgData name="Callum Leese (Staff)" userId="da162e91-92bd-40b6-b3c6-ea50ff1efc86" providerId="ADAL" clId="{31479A93-2902-4160-91A5-1FA041FE7975}" dt="2023-11-19T15:39:22.839" v="1889" actId="478"/>
          <ac:spMkLst>
            <pc:docMk/>
            <pc:sldMk cId="2523864055" sldId="951"/>
            <ac:spMk id="4" creationId="{54A0F13F-F2B7-E635-3492-7BFFD72A96BB}"/>
          </ac:spMkLst>
        </pc:spChg>
        <pc:spChg chg="mod">
          <ac:chgData name="Callum Leese (Staff)" userId="da162e91-92bd-40b6-b3c6-ea50ff1efc86" providerId="ADAL" clId="{31479A93-2902-4160-91A5-1FA041FE7975}" dt="2023-11-19T15:38:57.369" v="1881" actId="20577"/>
          <ac:spMkLst>
            <pc:docMk/>
            <pc:sldMk cId="2523864055" sldId="951"/>
            <ac:spMk id="5122" creationId="{00000000-0000-0000-0000-000000000000}"/>
          </ac:spMkLst>
        </pc:spChg>
        <pc:spChg chg="del mod">
          <ac:chgData name="Callum Leese (Staff)" userId="da162e91-92bd-40b6-b3c6-ea50ff1efc86" providerId="ADAL" clId="{31479A93-2902-4160-91A5-1FA041FE7975}" dt="2023-11-19T15:39:03.593" v="1884" actId="478"/>
          <ac:spMkLst>
            <pc:docMk/>
            <pc:sldMk cId="2523864055" sldId="951"/>
            <ac:spMk id="94211" creationId="{00000000-0000-0000-0000-000000000000}"/>
          </ac:spMkLst>
        </pc:spChg>
        <pc:graphicFrameChg chg="del">
          <ac:chgData name="Callum Leese (Staff)" userId="da162e91-92bd-40b6-b3c6-ea50ff1efc86" providerId="ADAL" clId="{31479A93-2902-4160-91A5-1FA041FE7975}" dt="2023-11-19T15:39:00.328" v="1882" actId="478"/>
          <ac:graphicFrameMkLst>
            <pc:docMk/>
            <pc:sldMk cId="2523864055" sldId="951"/>
            <ac:graphicFrameMk id="2" creationId="{E44BEC6D-0C46-CF46-A8CA-9B68EDE9DB8C}"/>
          </ac:graphicFrameMkLst>
        </pc:graphicFrameChg>
        <pc:picChg chg="add mod">
          <ac:chgData name="Callum Leese (Staff)" userId="da162e91-92bd-40b6-b3c6-ea50ff1efc86" providerId="ADAL" clId="{31479A93-2902-4160-91A5-1FA041FE7975}" dt="2023-11-19T15:39:26.650" v="1890" actId="1076"/>
          <ac:picMkLst>
            <pc:docMk/>
            <pc:sldMk cId="2523864055" sldId="951"/>
            <ac:picMk id="6" creationId="{718294F0-3ED9-BBB5-2B2D-C535029EAAC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33153-B655-49EB-9F9D-A9ADEAD8C496}" type="datetimeFigureOut">
              <a:rPr lang="en-GB" smtClean="0"/>
              <a:t>24/11/2023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ECE9A-F9C5-4EAB-9FF4-628C47C65939}" type="slidenum">
              <a:rPr lang="en-GB" smtClean="0"/>
              <a:t>‹#›</a:t>
            </a:fld>
            <a:endParaRPr lang="en-GB"/>
          </a:p>
        </p:txBody>
      </p:sp>
    </p:spTree>
    <p:extLst>
      <p:ext uri="{BB962C8B-B14F-4D97-AF65-F5344CB8AC3E}">
        <p14:creationId xmlns:p14="http://schemas.microsoft.com/office/powerpoint/2010/main" val="407431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C5FB7-0978-4880-BA7C-A0472742D08A}" type="datetimeFigureOut">
              <a:rPr lang="en-GB" smtClean="0"/>
              <a:t>23/11/2023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92BD-9991-4432-9E03-07094AD3ECD8}" type="slidenum">
              <a:rPr lang="en-GB" smtClean="0"/>
              <a:t>‹#›</a:t>
            </a:fld>
            <a:endParaRPr lang="en-GB"/>
          </a:p>
        </p:txBody>
      </p:sp>
    </p:spTree>
    <p:extLst>
      <p:ext uri="{BB962C8B-B14F-4D97-AF65-F5344CB8AC3E}">
        <p14:creationId xmlns:p14="http://schemas.microsoft.com/office/powerpoint/2010/main" val="27714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r>
              <a:rPr lang="en-GB" dirty="0"/>
              <a:t>Hello, I’m Callum Leese</a:t>
            </a:r>
          </a:p>
          <a:p>
            <a:r>
              <a:rPr lang="en-GB" dirty="0"/>
              <a:t>GPST3 in Aberfeldy and Kinloch Rannoch</a:t>
            </a:r>
          </a:p>
          <a:p>
            <a:r>
              <a:rPr lang="en-GB" dirty="0"/>
              <a:t>SCREDs Lecturer at the University of Dundee</a:t>
            </a:r>
          </a:p>
          <a:p>
            <a:r>
              <a:rPr lang="en-GB" dirty="0"/>
              <a:t>And co-champion for physical activity and lifestyle medicine for the RCGP. </a:t>
            </a:r>
          </a:p>
          <a:p>
            <a:r>
              <a:rPr lang="en-GB" dirty="0"/>
              <a:t>I am here to present a systematic review on the barrier and facilitators for physical activity in people living with chronic pain, done as part of the SUSSED trial. </a:t>
            </a:r>
          </a:p>
          <a:p>
            <a:r>
              <a:rPr lang="en-GB" dirty="0"/>
              <a:t>I was a contributing member and am presenting on behalf of a wider team, and want to acknowledge the from the start. Although the research is shared, I accept all responsibility for any possible inconsistencies in the presentation!</a:t>
            </a:r>
          </a:p>
        </p:txBody>
      </p:sp>
      <p:sp>
        <p:nvSpPr>
          <p:cNvPr id="4" name="Slide Number Placeholder 3"/>
          <p:cNvSpPr>
            <a:spLocks noGrp="1"/>
          </p:cNvSpPr>
          <p:nvPr>
            <p:ph type="sldNum" sz="quarter" idx="5"/>
          </p:nvPr>
        </p:nvSpPr>
        <p:spPr/>
        <p:txBody>
          <a:bodyPr/>
          <a:lstStyle/>
          <a:p>
            <a:fld id="{A67792BD-9991-4432-9E03-07094AD3ECD8}" type="slidenum">
              <a:rPr lang="en-GB" smtClean="0"/>
              <a:t>1</a:t>
            </a:fld>
            <a:endParaRPr lang="en-GB"/>
          </a:p>
        </p:txBody>
      </p:sp>
    </p:spTree>
    <p:extLst>
      <p:ext uri="{BB962C8B-B14F-4D97-AF65-F5344CB8AC3E}">
        <p14:creationId xmlns:p14="http://schemas.microsoft.com/office/powerpoint/2010/main" val="60753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Similarly, to the previous slide I have mapped the facilitators of physical activity. </a:t>
            </a:r>
          </a:p>
          <a:p>
            <a:r>
              <a:rPr lang="en-GB" dirty="0"/>
              <a:t>Many of these represent the reverse of the barriers but I wanted to highlight a number of patient factors: supportive social network, a belief in the personalisation of care, experience of the benefits (e.g. pain relief during exercise, weight management, empowerment). </a:t>
            </a:r>
          </a:p>
          <a:p>
            <a:r>
              <a:rPr lang="en-GB" dirty="0"/>
              <a:t>At a provider level a high degree of professional support, peer support and multi-media support were all positively experienced as facilitators</a:t>
            </a:r>
          </a:p>
          <a:p>
            <a:r>
              <a:rPr lang="en-GB" dirty="0"/>
              <a:t>Finally at a system level, alongside low cost and ease of accessibility context was deemed important. One paper highlighted that PA delivered in sports and leisure facilities (‘a wellbeing context’) was less stigmatising than a health setting. </a:t>
            </a:r>
          </a:p>
        </p:txBody>
      </p:sp>
      <p:sp>
        <p:nvSpPr>
          <p:cNvPr id="4" name="Slide Number Placeholder 3"/>
          <p:cNvSpPr>
            <a:spLocks noGrp="1"/>
          </p:cNvSpPr>
          <p:nvPr>
            <p:ph type="sldNum" sz="quarter" idx="5"/>
          </p:nvPr>
        </p:nvSpPr>
        <p:spPr/>
        <p:txBody>
          <a:bodyPr/>
          <a:lstStyle/>
          <a:p>
            <a:fld id="{A67792BD-9991-4432-9E03-07094AD3ECD8}" type="slidenum">
              <a:rPr lang="en-GB" smtClean="0"/>
              <a:t>10</a:t>
            </a:fld>
            <a:endParaRPr lang="en-GB"/>
          </a:p>
        </p:txBody>
      </p:sp>
    </p:spTree>
    <p:extLst>
      <p:ext uri="{BB962C8B-B14F-4D97-AF65-F5344CB8AC3E}">
        <p14:creationId xmlns:p14="http://schemas.microsoft.com/office/powerpoint/2010/main" val="2867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summary, these are key outputs as weighted by citation number.</a:t>
            </a:r>
          </a:p>
          <a:p>
            <a:r>
              <a:rPr lang="en-GB" dirty="0"/>
              <a:t>The main barriers: high pain severity, presence of comorbidities, a lack of knowledge and personal time pressures</a:t>
            </a:r>
          </a:p>
          <a:p>
            <a:r>
              <a:rPr lang="en-GB" dirty="0"/>
              <a:t>The key facilitators: person-centred delivery, good social support, and education regarding benefits of PA.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74151"/>
                </a:solidFill>
                <a:effectLst/>
                <a:latin typeface="Times New Roman" panose="02020603050405020304" pitchFamily="18" charset="0"/>
                <a:ea typeface="Times New Roman" panose="02020603050405020304" pitchFamily="18" charset="0"/>
              </a:rPr>
              <a:t>Addressing these barriers and leveraging facilitators is crucial for successful future interventions, addressing gaps highlighted in the Cochrane Review.</a:t>
            </a: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11</a:t>
            </a:fld>
            <a:endParaRPr lang="en-GB"/>
          </a:p>
        </p:txBody>
      </p:sp>
    </p:spTree>
    <p:extLst>
      <p:ext uri="{BB962C8B-B14F-4D97-AF65-F5344CB8AC3E}">
        <p14:creationId xmlns:p14="http://schemas.microsoft.com/office/powerpoint/2010/main" val="12633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am sure you are aware, chronic pain is a major public health problem, affecting 43% of UK adults. </a:t>
            </a:r>
          </a:p>
          <a:p>
            <a:r>
              <a:rPr lang="en-GB" dirty="0"/>
              <a:t>Research has shown the physical activity is effective in the management of chronic pain, with the analgesic effect as a consequence </a:t>
            </a:r>
            <a:r>
              <a:rPr lang="en-GB" dirty="0">
                <a:highlight>
                  <a:srgbClr val="FFFF00"/>
                </a:highlight>
              </a:rPr>
              <a:t>of multiple proposed factors including: increased endogenous opioids, regenerative capacity of exercise on cutaneous nerves, increased tone and flexibility, weight loss and improved mental wellbeing. </a:t>
            </a:r>
          </a:p>
          <a:p>
            <a:r>
              <a:rPr lang="en-GB" dirty="0"/>
              <a:t>It also has a plethora of other positive physical, psychological and social benefits. </a:t>
            </a:r>
          </a:p>
          <a:p>
            <a:r>
              <a:rPr lang="en-GB" dirty="0"/>
              <a:t>But only 17% of the global adult population meet the WHO PA guidelines with the inclusion of the twice weekly strength and condition training. These rates are even lower in individuals suffering chronic pain.</a:t>
            </a:r>
          </a:p>
          <a:p>
            <a:r>
              <a:rPr lang="en-GB" dirty="0"/>
              <a:t>A </a:t>
            </a:r>
            <a:r>
              <a:rPr lang="en-GB" dirty="0">
                <a:highlight>
                  <a:srgbClr val="FFFF00"/>
                </a:highlight>
              </a:rPr>
              <a:t>Cochrane review reviewing interventions to improve adherence to physical activity found a small-to-moderate effect of PA on pain severity and physical function, but highlighted a lack of good quality evidence and called for more research. </a:t>
            </a:r>
          </a:p>
        </p:txBody>
      </p:sp>
      <p:sp>
        <p:nvSpPr>
          <p:cNvPr id="4" name="Slide Number Placeholder 3"/>
          <p:cNvSpPr>
            <a:spLocks noGrp="1"/>
          </p:cNvSpPr>
          <p:nvPr>
            <p:ph type="sldNum" sz="quarter" idx="5"/>
          </p:nvPr>
        </p:nvSpPr>
        <p:spPr/>
        <p:txBody>
          <a:bodyPr/>
          <a:lstStyle/>
          <a:p>
            <a:fld id="{A67792BD-9991-4432-9E03-07094AD3ECD8}" type="slidenum">
              <a:rPr lang="en-GB" smtClean="0"/>
              <a:t>2</a:t>
            </a:fld>
            <a:endParaRPr lang="en-GB"/>
          </a:p>
        </p:txBody>
      </p:sp>
    </p:spTree>
    <p:extLst>
      <p:ext uri="{BB962C8B-B14F-4D97-AF65-F5344CB8AC3E}">
        <p14:creationId xmlns:p14="http://schemas.microsoft.com/office/powerpoint/2010/main" val="260676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address the findings from this Cochrane review, and guide future interventions to address barriers and utilise facilitators to physical activity we set out with two aims:</a:t>
            </a:r>
          </a:p>
          <a:p>
            <a:pPr marL="457200" indent="-457200">
              <a:buFont typeface="Arial" charset="0"/>
              <a:buAutoNum type="arabicPeriod"/>
            </a:pPr>
            <a:r>
              <a:rPr lang="en-GB" sz="1200" dirty="0">
                <a:latin typeface="Calibri" panose="020F0502020204030204" pitchFamily="34" charset="0"/>
                <a:ea typeface="ＭＳ Ｐゴシック" pitchFamily="-108" charset="-128"/>
              </a:rPr>
              <a:t>S</a:t>
            </a:r>
            <a:r>
              <a:rPr lang="en-GB" sz="1200" dirty="0">
                <a:effectLst/>
                <a:latin typeface="Calibri" panose="020F0502020204030204" pitchFamily="34" charset="0"/>
                <a:ea typeface="Calibri" panose="020F0502020204030204" pitchFamily="34" charset="0"/>
              </a:rPr>
              <a:t>ystematically review the current evidence of barriers and facilitators to engagement in physical activity and exercise for adults with chronic pain</a:t>
            </a:r>
          </a:p>
          <a:p>
            <a:pPr marL="457200" indent="-457200">
              <a:buFont typeface="Arial" charset="0"/>
              <a:buAutoNum type="arabicPeriod"/>
            </a:pPr>
            <a:r>
              <a:rPr lang="en-GB" sz="1200" dirty="0">
                <a:effectLst/>
                <a:latin typeface="Calibri" panose="020F0502020204030204" pitchFamily="34" charset="0"/>
                <a:ea typeface="Calibri" panose="020F0502020204030204" pitchFamily="34" charset="0"/>
              </a:rPr>
              <a:t>Categorize and analyse the barriers and facilitators using  the COM-B </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rPr>
              <a:t>model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3</a:t>
            </a:fld>
            <a:endParaRPr lang="en-GB"/>
          </a:p>
        </p:txBody>
      </p:sp>
    </p:spTree>
    <p:extLst>
      <p:ext uri="{BB962C8B-B14F-4D97-AF65-F5344CB8AC3E}">
        <p14:creationId xmlns:p14="http://schemas.microsoft.com/office/powerpoint/2010/main" val="402637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systematic review was started in 2020 and registered on PROSPERO. </a:t>
            </a:r>
          </a:p>
          <a:p>
            <a:r>
              <a:rPr lang="en-GB" dirty="0"/>
              <a:t>For inclusion research needed to be examining the barriers and/or facilitators to physical activity in adults with chronic pain, published in a peer-review paper in English. </a:t>
            </a:r>
          </a:p>
          <a:p>
            <a:r>
              <a:rPr lang="en-GB" dirty="0"/>
              <a:t>Due to project delays it ended up being a two step analysis, with initial article screen completed in Nov 2020 and repeated update in October 2022. </a:t>
            </a: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4</a:t>
            </a:fld>
            <a:endParaRPr lang="en-GB"/>
          </a:p>
        </p:txBody>
      </p:sp>
    </p:spTree>
    <p:extLst>
      <p:ext uri="{BB962C8B-B14F-4D97-AF65-F5344CB8AC3E}">
        <p14:creationId xmlns:p14="http://schemas.microsoft.com/office/powerpoint/2010/main" val="111630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per the PROSPERO guidelines 6 databases were searched</a:t>
            </a:r>
          </a:p>
          <a:p>
            <a:r>
              <a:rPr lang="en-GB" dirty="0"/>
              <a:t>Search terms were categorised via three components, pain, physical activity and barriers/facilitators. These can be provided on request.</a:t>
            </a:r>
          </a:p>
          <a:p>
            <a:r>
              <a:rPr lang="en-GB" dirty="0"/>
              <a:t>All articles were uploaded onto the platform Covidence, with all screened and full-text review done by two authors, with a third member involved in any discussions around disagreements. </a:t>
            </a:r>
          </a:p>
          <a:p>
            <a:r>
              <a:rPr lang="en-GB" dirty="0"/>
              <a:t>In light of time and staffing pressures, a pragmatic decision was made for a single-handed data extraction to be performed by myself. There was a 10% check by a co-author.</a:t>
            </a:r>
          </a:p>
          <a:p>
            <a:r>
              <a:rPr lang="en-GB" dirty="0"/>
              <a:t>Quality was assessed using 2 checklists: CASP for qualitative papers and MMAT for </a:t>
            </a:r>
            <a:r>
              <a:rPr lang="en-GB" dirty="0" err="1"/>
              <a:t>quanitative</a:t>
            </a:r>
            <a:r>
              <a:rPr lang="en-GB" dirty="0"/>
              <a:t>/mixed. </a:t>
            </a:r>
          </a:p>
        </p:txBody>
      </p:sp>
      <p:sp>
        <p:nvSpPr>
          <p:cNvPr id="4" name="Slide Number Placeholder 3"/>
          <p:cNvSpPr>
            <a:spLocks noGrp="1"/>
          </p:cNvSpPr>
          <p:nvPr>
            <p:ph type="sldNum" sz="quarter" idx="5"/>
          </p:nvPr>
        </p:nvSpPr>
        <p:spPr/>
        <p:txBody>
          <a:bodyPr/>
          <a:lstStyle/>
          <a:p>
            <a:fld id="{A67792BD-9991-4432-9E03-07094AD3ECD8}" type="slidenum">
              <a:rPr lang="en-GB" smtClean="0"/>
              <a:t>5</a:t>
            </a:fld>
            <a:endParaRPr lang="en-GB"/>
          </a:p>
        </p:txBody>
      </p:sp>
    </p:spTree>
    <p:extLst>
      <p:ext uri="{BB962C8B-B14F-4D97-AF65-F5344CB8AC3E}">
        <p14:creationId xmlns:p14="http://schemas.microsoft.com/office/powerpoint/2010/main" val="392542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qualitative analysis was performed initially in a deductive nature for the identification of themes, before these were mapped to the 6 components of the COM-B behaviour change model. </a:t>
            </a:r>
          </a:p>
          <a:p>
            <a:endParaRPr lang="en-GB" dirty="0"/>
          </a:p>
          <a:p>
            <a:r>
              <a:rPr lang="en-GB" sz="1800" dirty="0">
                <a:effectLst/>
                <a:latin typeface="Calibri" panose="020F0502020204030204" pitchFamily="34" charset="0"/>
                <a:ea typeface="Calibri" panose="020F0502020204030204" pitchFamily="34" charset="0"/>
              </a:rPr>
              <a:t>The capability, opportunity and motivation behaviour change model (COM-B) is a theoretical behaviour change model that provides a framework for understanding influences on behaviour. The model presents human behaviour as a result of interaction between six elements: physical and psychological capability; physical and social opportunity; and autonomic and reflexive motivation</a:t>
            </a:r>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6</a:t>
            </a:fld>
            <a:endParaRPr lang="en-GB"/>
          </a:p>
        </p:txBody>
      </p:sp>
    </p:spTree>
    <p:extLst>
      <p:ext uri="{BB962C8B-B14F-4D97-AF65-F5344CB8AC3E}">
        <p14:creationId xmlns:p14="http://schemas.microsoft.com/office/powerpoint/2010/main" val="43457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4410 articles, including 2345 duplicates, leaving a total of 2065 articles for review</a:t>
            </a:r>
          </a:p>
          <a:p>
            <a:r>
              <a:rPr lang="en-GB" sz="1800" dirty="0">
                <a:effectLst/>
                <a:latin typeface="Calibri" panose="020F0502020204030204" pitchFamily="34" charset="0"/>
                <a:cs typeface="Times New Roman" panose="02020603050405020304" pitchFamily="18" charset="0"/>
              </a:rPr>
              <a:t>3 articles identified via cross referencing</a:t>
            </a:r>
          </a:p>
        </p:txBody>
      </p:sp>
      <p:sp>
        <p:nvSpPr>
          <p:cNvPr id="4" name="Slide Number Placeholder 3"/>
          <p:cNvSpPr>
            <a:spLocks noGrp="1"/>
          </p:cNvSpPr>
          <p:nvPr>
            <p:ph type="sldNum" sz="quarter" idx="5"/>
          </p:nvPr>
        </p:nvSpPr>
        <p:spPr/>
        <p:txBody>
          <a:bodyPr/>
          <a:lstStyle/>
          <a:p>
            <a:fld id="{A67792BD-9991-4432-9E03-07094AD3ECD8}" type="slidenum">
              <a:rPr lang="en-GB" smtClean="0"/>
              <a:t>7</a:t>
            </a:fld>
            <a:endParaRPr lang="en-GB"/>
          </a:p>
        </p:txBody>
      </p:sp>
    </p:spTree>
    <p:extLst>
      <p:ext uri="{BB962C8B-B14F-4D97-AF65-F5344CB8AC3E}">
        <p14:creationId xmlns:p14="http://schemas.microsoft.com/office/powerpoint/2010/main" val="337546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Ultimately 37 studies were included.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these the vast majority were qualitative (n=29).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 range of different conditions including: chronic lower back or neck pain (n=9), chronic musculoskeletal pain (n=6), osteoarthritis (n=5), fibromyalgia (n=2) and rheumatoid arthritis (n=1).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studies were from Europe, North America or Australia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Study quality was mixed, with 14 deemed of high quality and the remainder of moderate or low. </a:t>
            </a:r>
          </a:p>
          <a:p>
            <a:endParaRPr lang="en-GB" dirty="0"/>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8</a:t>
            </a:fld>
            <a:endParaRPr lang="en-GB"/>
          </a:p>
        </p:txBody>
      </p:sp>
    </p:spTree>
    <p:extLst>
      <p:ext uri="{BB962C8B-B14F-4D97-AF65-F5344CB8AC3E}">
        <p14:creationId xmlns:p14="http://schemas.microsoft.com/office/powerpoint/2010/main" val="177245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number of barriers existed, with the majority at the patient level, as can be seen in the diagram.</a:t>
            </a:r>
          </a:p>
          <a:p>
            <a:r>
              <a:rPr lang="en-GB" dirty="0"/>
              <a:t>Here I have mapped the barriers within the COM-B model, and separated them by the place of influence: patient, provider or system. </a:t>
            </a:r>
          </a:p>
          <a:p>
            <a:r>
              <a:rPr lang="en-GB" dirty="0"/>
              <a:t>The main barriers experienced by the patient include:</a:t>
            </a:r>
          </a:p>
          <a:p>
            <a:pPr marL="171450" indent="-171450">
              <a:buFont typeface="Arial" panose="020B0604020202020204" pitchFamily="34" charset="0"/>
              <a:buChar char="•"/>
            </a:pPr>
            <a:r>
              <a:rPr lang="en-GB" dirty="0"/>
              <a:t>Lack of knowledge regarding the benefits of PA</a:t>
            </a:r>
          </a:p>
          <a:p>
            <a:pPr marL="171450" indent="-171450">
              <a:buFont typeface="Arial" panose="020B0604020202020204" pitchFamily="34" charset="0"/>
              <a:buChar char="•"/>
            </a:pPr>
            <a:r>
              <a:rPr lang="en-GB" dirty="0"/>
              <a:t>Impaired mental wellbeing</a:t>
            </a:r>
          </a:p>
          <a:p>
            <a:pPr marL="171450" indent="-171450">
              <a:buFont typeface="Arial" panose="020B0604020202020204" pitchFamily="34" charset="0"/>
              <a:buChar char="•"/>
            </a:pPr>
            <a:r>
              <a:rPr lang="en-GB" dirty="0"/>
              <a:t>Pain severity</a:t>
            </a:r>
          </a:p>
          <a:p>
            <a:pPr marL="171450" indent="-171450">
              <a:buFont typeface="Arial" panose="020B0604020202020204" pitchFamily="34" charset="0"/>
              <a:buChar char="•"/>
            </a:pPr>
            <a:r>
              <a:rPr lang="en-GB" dirty="0"/>
              <a:t>Other co-morbidities</a:t>
            </a:r>
          </a:p>
          <a:p>
            <a:pPr marL="171450" indent="-171450">
              <a:buFont typeface="Arial" panose="020B0604020202020204" pitchFamily="34" charset="0"/>
              <a:buChar char="•"/>
            </a:pPr>
            <a:r>
              <a:rPr lang="en-GB" dirty="0"/>
              <a:t>Fear of movement</a:t>
            </a:r>
          </a:p>
          <a:p>
            <a:pPr marL="171450" indent="-171450">
              <a:buFont typeface="Arial" panose="020B0604020202020204" pitchFamily="34" charset="0"/>
              <a:buChar char="•"/>
            </a:pPr>
            <a:r>
              <a:rPr lang="en-GB" dirty="0"/>
              <a:t>Determinants of individuals social networks</a:t>
            </a:r>
          </a:p>
          <a:p>
            <a:pPr marL="0" indent="0">
              <a:buFont typeface="Arial" panose="020B0604020202020204" pitchFamily="34" charset="0"/>
              <a:buNone/>
            </a:pPr>
            <a:r>
              <a:rPr lang="en-GB" dirty="0"/>
              <a:t>At a provider level, the barriers included</a:t>
            </a:r>
          </a:p>
          <a:p>
            <a:pPr marL="171450" indent="-171450">
              <a:buFont typeface="Arial" panose="020B0604020202020204" pitchFamily="34" charset="0"/>
              <a:buChar char="•"/>
            </a:pPr>
            <a:r>
              <a:rPr lang="en-GB" dirty="0"/>
              <a:t>Poor relationships with health and wellbeing providers</a:t>
            </a:r>
          </a:p>
          <a:p>
            <a:pPr marL="171450" indent="-171450">
              <a:buFont typeface="Arial" panose="020B0604020202020204" pitchFamily="34" charset="0"/>
              <a:buChar char="•"/>
            </a:pPr>
            <a:r>
              <a:rPr lang="en-GB" dirty="0"/>
              <a:t>Non-supportive group dynamics (in the context of group exercise) </a:t>
            </a:r>
          </a:p>
          <a:p>
            <a:pPr marL="171450" indent="-171450">
              <a:buFont typeface="Arial" panose="020B0604020202020204" pitchFamily="34" charset="0"/>
              <a:buChar char="•"/>
            </a:pPr>
            <a:r>
              <a:rPr lang="en-GB" dirty="0"/>
              <a:t>Type and complexity of PA advised. </a:t>
            </a:r>
          </a:p>
          <a:p>
            <a:pPr marL="0" indent="0">
              <a:buFont typeface="Arial" panose="020B0604020202020204" pitchFamily="34" charset="0"/>
              <a:buNone/>
            </a:pPr>
            <a:r>
              <a:rPr lang="en-GB" dirty="0"/>
              <a:t>At a system level location of provision of PA, cost of access and weather all act as barriers.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9</a:t>
            </a:fld>
            <a:endParaRPr lang="en-GB"/>
          </a:p>
        </p:txBody>
      </p:sp>
    </p:spTree>
    <p:extLst>
      <p:ext uri="{BB962C8B-B14F-4D97-AF65-F5344CB8AC3E}">
        <p14:creationId xmlns:p14="http://schemas.microsoft.com/office/powerpoint/2010/main" val="294585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455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8478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6116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a:t>Click to edit Master title style</a:t>
            </a:r>
            <a:endParaRPr lang="en-US" dirty="0"/>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a:t>Drag picture to placeholder or click icon to add</a:t>
            </a:r>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Tree>
    <p:extLst>
      <p:ext uri="{BB962C8B-B14F-4D97-AF65-F5344CB8AC3E}">
        <p14:creationId xmlns:p14="http://schemas.microsoft.com/office/powerpoint/2010/main" val="23803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8794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0341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6350000" y="1593851"/>
            <a:ext cx="5325533" cy="2503021"/>
          </a:xfrm>
        </p:spPr>
        <p:txBody>
          <a:bodyPr/>
          <a:lstStyle/>
          <a:p>
            <a:pPr lvl="0"/>
            <a:r>
              <a:rPr lang="en-US"/>
              <a:t>Click to 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US"/>
              <a:t>Click to 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US"/>
              <a:t>Click to edit Master text styles</a:t>
            </a:r>
          </a:p>
        </p:txBody>
      </p:sp>
    </p:spTree>
    <p:extLst>
      <p:ext uri="{BB962C8B-B14F-4D97-AF65-F5344CB8AC3E}">
        <p14:creationId xmlns:p14="http://schemas.microsoft.com/office/powerpoint/2010/main" val="85477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US"/>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Click to 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US"/>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Click to 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US"/>
              <a:t>Click to 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US"/>
              <a:t>Click to 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US"/>
              <a:t>Click to edit Master text styles</a:t>
            </a:r>
          </a:p>
        </p:txBody>
      </p:sp>
    </p:spTree>
    <p:extLst>
      <p:ext uri="{BB962C8B-B14F-4D97-AF65-F5344CB8AC3E}">
        <p14:creationId xmlns:p14="http://schemas.microsoft.com/office/powerpoint/2010/main" val="26358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32637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176351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324807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861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sz="2400" dirty="0"/>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sz="1800"/>
          </a:p>
        </p:txBody>
      </p:sp>
    </p:spTree>
    <p:extLst>
      <p:ext uri="{BB962C8B-B14F-4D97-AF65-F5344CB8AC3E}">
        <p14:creationId xmlns:p14="http://schemas.microsoft.com/office/powerpoint/2010/main" val="35720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15449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33260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45160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231376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403784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154148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10696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15227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52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32" name="Group 4"/>
          <p:cNvGrpSpPr>
            <a:grpSpLocks noChangeAspect="1"/>
          </p:cNvGrpSpPr>
          <p:nvPr userDrawn="1"/>
        </p:nvGrpSpPr>
        <p:grpSpPr bwMode="auto">
          <a:xfrm>
            <a:off x="3312000" y="2335988"/>
            <a:ext cx="2362201" cy="741363"/>
            <a:chOff x="1730" y="1661"/>
            <a:chExt cx="1488" cy="467"/>
          </a:xfrm>
        </p:grpSpPr>
        <p:sp>
          <p:nvSpPr>
            <p:cNvPr id="33"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4"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5"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192364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11146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345547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a:t>Click to edit Master title style</a:t>
            </a:r>
            <a:endParaRPr lang="en-US" dirty="0"/>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a:t>Drag picture to placeholder or click icon to add</a:t>
            </a:r>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Tree>
    <p:extLst>
      <p:ext uri="{BB962C8B-B14F-4D97-AF65-F5344CB8AC3E}">
        <p14:creationId xmlns:p14="http://schemas.microsoft.com/office/powerpoint/2010/main" val="42739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7263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24611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6350000" y="1593851"/>
            <a:ext cx="5325533" cy="2503021"/>
          </a:xfrm>
        </p:spPr>
        <p:txBody>
          <a:bodyPr/>
          <a:lstStyle/>
          <a:p>
            <a:pPr lvl="0"/>
            <a:r>
              <a:rPr lang="en-US"/>
              <a:t>Click to 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US"/>
              <a:t>Click to 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US"/>
              <a:t>Click to edit Master text styles</a:t>
            </a:r>
          </a:p>
        </p:txBody>
      </p:sp>
    </p:spTree>
    <p:extLst>
      <p:ext uri="{BB962C8B-B14F-4D97-AF65-F5344CB8AC3E}">
        <p14:creationId xmlns:p14="http://schemas.microsoft.com/office/powerpoint/2010/main" val="294260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r>
              <a:rPr lang="en-US"/>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Click to 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93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r>
              <a:rPr lang="en-US"/>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Click to 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US"/>
              <a:t>Click to 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US"/>
              <a:t>Click to 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US"/>
              <a:t>Click to edit Master text styles</a:t>
            </a:r>
          </a:p>
        </p:txBody>
      </p:sp>
    </p:spTree>
    <p:extLst>
      <p:ext uri="{BB962C8B-B14F-4D97-AF65-F5344CB8AC3E}">
        <p14:creationId xmlns:p14="http://schemas.microsoft.com/office/powerpoint/2010/main" val="100229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solidFill>
                <a:srgbClr val="464646">
                  <a:lumMod val="60000"/>
                  <a:lumOff val="40000"/>
                </a:srgbClr>
              </a:solidFill>
            </a:endParaRPr>
          </a:p>
        </p:txBody>
      </p:sp>
      <p:sp>
        <p:nvSpPr>
          <p:cNvPr id="5" name="Slide Number Placeholder 4"/>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263778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9338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srgbClr val="464646">
                  <a:lumMod val="60000"/>
                  <a:lumOff val="40000"/>
                </a:srgbClr>
              </a:solidFill>
            </a:endParaRPr>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133769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grpSp>
    </p:spTree>
    <p:extLst>
      <p:ext uri="{BB962C8B-B14F-4D97-AF65-F5344CB8AC3E}">
        <p14:creationId xmlns:p14="http://schemas.microsoft.com/office/powerpoint/2010/main" val="83850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rgbClr val="464646"/>
              </a:buClr>
            </a:pPr>
            <a:r>
              <a:rPr lang="en-GB" dirty="0">
                <a:solidFill>
                  <a:srgbClr val="4365E2"/>
                </a:solidFill>
              </a:rPr>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solidFill>
                <a:srgbClr val="464646"/>
              </a:solidFill>
            </a:endParaRPr>
          </a:p>
        </p:txBody>
      </p:sp>
    </p:spTree>
    <p:extLst>
      <p:ext uri="{BB962C8B-B14F-4D97-AF65-F5344CB8AC3E}">
        <p14:creationId xmlns:p14="http://schemas.microsoft.com/office/powerpoint/2010/main" val="242243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834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091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793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4896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2" name="Group 4"/>
          <p:cNvGrpSpPr>
            <a:grpSpLocks noChangeAspect="1"/>
          </p:cNvGrpSpPr>
          <p:nvPr userDrawn="1"/>
        </p:nvGrpSpPr>
        <p:grpSpPr bwMode="auto">
          <a:xfrm>
            <a:off x="3312000" y="2335988"/>
            <a:ext cx="2362201" cy="741363"/>
            <a:chOff x="1730" y="1661"/>
            <a:chExt cx="1488" cy="467"/>
          </a:xfrm>
        </p:grpSpPr>
        <p:sp>
          <p:nvSpPr>
            <p:cNvPr id="33"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0206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dirty="0"/>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pPr/>
              <a:t>‹#›</a:t>
            </a:fld>
            <a:endParaRPr lang="en-GB" dirty="0"/>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679055606"/>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68" r:id="rId12"/>
    <p:sldLayoutId id="2147483662" r:id="rId13"/>
    <p:sldLayoutId id="2147483664" r:id="rId14"/>
    <p:sldLayoutId id="2147483680" r:id="rId15"/>
    <p:sldLayoutId id="2147483681" r:id="rId16"/>
    <p:sldLayoutId id="2147483682" r:id="rId17"/>
    <p:sldLayoutId id="2147483666" r:id="rId18"/>
    <p:sldLayoutId id="2147483667" r:id="rId19"/>
    <p:sldLayoutId id="2147483683" r:id="rId20"/>
    <p:sldLayoutId id="214748367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userDrawn="1">
          <p15:clr>
            <a:srgbClr val="F26B43"/>
          </p15:clr>
        </p15:guide>
        <p15:guide id="4" pos="325" userDrawn="1">
          <p15:clr>
            <a:srgbClr val="F26B43"/>
          </p15:clr>
        </p15:guide>
        <p15:guide id="5" pos="7355" userDrawn="1">
          <p15:clr>
            <a:srgbClr val="F26B43"/>
          </p15:clr>
        </p15:guide>
        <p15:guide id="6" orient="horz" pos="1004" userDrawn="1">
          <p15:clr>
            <a:srgbClr val="F26B43"/>
          </p15:clr>
        </p15:guide>
        <p15:guide id="13" pos="3840" userDrawn="1">
          <p15:clr>
            <a:srgbClr val="F26B43"/>
          </p15:clr>
        </p15:guide>
        <p15:guide id="14" orient="horz" pos="39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dirty="0">
              <a:solidFill>
                <a:srgbClr val="464646">
                  <a:lumMod val="60000"/>
                  <a:lumOff val="40000"/>
                </a:srgbClr>
              </a:solidFill>
            </a:endParaRPr>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solidFill>
                  <a:srgbClr val="4365E2"/>
                </a:solidFill>
              </a:rPr>
              <a:pPr/>
              <a:t>‹#›</a:t>
            </a:fld>
            <a:endParaRPr lang="en-GB" dirty="0">
              <a:solidFill>
                <a:srgbClr val="4365E2"/>
              </a:solidFill>
            </a:endParaRPr>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64646"/>
              </a:solidFill>
            </a:endParaRPr>
          </a:p>
        </p:txBody>
      </p:sp>
    </p:spTree>
    <p:extLst>
      <p:ext uri="{BB962C8B-B14F-4D97-AF65-F5344CB8AC3E}">
        <p14:creationId xmlns:p14="http://schemas.microsoft.com/office/powerpoint/2010/main" val="115011988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25">
          <p15:clr>
            <a:srgbClr val="F26B43"/>
          </p15:clr>
        </p15:guide>
        <p15:guide id="3" pos="7355">
          <p15:clr>
            <a:srgbClr val="F26B43"/>
          </p15:clr>
        </p15:guide>
        <p15:guide id="4" orient="horz" pos="1004">
          <p15:clr>
            <a:srgbClr val="F26B43"/>
          </p15:clr>
        </p15:guide>
        <p15:guide id="5" pos="3840">
          <p15:clr>
            <a:srgbClr val="F26B43"/>
          </p15:clr>
        </p15:guide>
        <p15:guide id="6" orient="horz" pos="39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3304565" y="3901536"/>
            <a:ext cx="5553296" cy="701041"/>
          </a:xfrm>
        </p:spPr>
        <p:txBody>
          <a:bodyPr>
            <a:normAutofit fontScale="47500" lnSpcReduction="20000"/>
          </a:bodyPr>
          <a:lstStyle/>
          <a:p>
            <a:pPr algn="l"/>
            <a:r>
              <a:rPr lang="en-GB" sz="1900" dirty="0">
                <a:effectLst/>
                <a:latin typeface="Calibri (Body)"/>
                <a:ea typeface="Times New Roman" panose="02020603050405020304" pitchFamily="18" charset="0"/>
              </a:rPr>
              <a:t>Callum Leese, Devashri Gupte, Cassie Higgins, Rebecca Skinner, Pauline Adair, Philippa Dall, Blair H. Smith, Lesley Colvin </a:t>
            </a:r>
            <a:endParaRPr lang="en-GB" sz="1900" dirty="0">
              <a:latin typeface="Calibri (Body)"/>
            </a:endParaRPr>
          </a:p>
          <a:p>
            <a:pPr algn="l"/>
            <a:r>
              <a:rPr lang="en-GB" dirty="0"/>
              <a:t>GPST3 </a:t>
            </a:r>
          </a:p>
          <a:p>
            <a:pPr algn="l"/>
            <a:r>
              <a:rPr lang="en-GB" dirty="0"/>
              <a:t>SCREDS Lectureship </a:t>
            </a:r>
          </a:p>
        </p:txBody>
      </p:sp>
      <p:sp>
        <p:nvSpPr>
          <p:cNvPr id="8" name="Title 7"/>
          <p:cNvSpPr>
            <a:spLocks noGrp="1"/>
          </p:cNvSpPr>
          <p:nvPr>
            <p:ph type="ctrTitle"/>
          </p:nvPr>
        </p:nvSpPr>
        <p:spPr>
          <a:xfrm>
            <a:off x="3319352" y="3093725"/>
            <a:ext cx="5759536" cy="719346"/>
          </a:xfrm>
        </p:spPr>
        <p:txBody>
          <a:bodyPr>
            <a:normAutofit fontScale="90000"/>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Barriers and facilitators for physical activity in people living with chronic pain: a systematic review and combined analysis.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p>
        </p:txBody>
      </p:sp>
      <p:sp>
        <p:nvSpPr>
          <p:cNvPr id="11" name="Text Placeholder 10"/>
          <p:cNvSpPr>
            <a:spLocks noGrp="1"/>
          </p:cNvSpPr>
          <p:nvPr>
            <p:ph type="body" sz="quarter" idx="16"/>
          </p:nvPr>
        </p:nvSpPr>
        <p:spPr>
          <a:xfrm>
            <a:off x="3304565" y="4915290"/>
            <a:ext cx="5553296" cy="293159"/>
          </a:xfrm>
        </p:spPr>
        <p:txBody>
          <a:bodyPr>
            <a:normAutofit/>
          </a:bodyPr>
          <a:lstStyle/>
          <a:p>
            <a:r>
              <a:rPr lang="en-US" sz="1200" dirty="0"/>
              <a:t>Dundee, 27/10/23</a:t>
            </a:r>
          </a:p>
        </p:txBody>
      </p:sp>
      <p:pic>
        <p:nvPicPr>
          <p:cNvPr id="9" name="Picture Placeholder 8"/>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0043" b="10043"/>
          <a:stretch>
            <a:fillRect/>
          </a:stretch>
        </p:blipFill>
        <p:spPr/>
      </p:pic>
      <p:pic>
        <p:nvPicPr>
          <p:cNvPr id="12" name="Picture Placeholder 11"/>
          <p:cNvPicPr>
            <a:picLocks noGrp="1" noChangeAspect="1"/>
          </p:cNvPicPr>
          <p:nvPr>
            <p:ph type="pic" sz="quarter" idx="20"/>
          </p:nvPr>
        </p:nvPicPr>
        <p:blipFill rotWithShape="1">
          <a:blip r:embed="rId4">
            <a:extLst>
              <a:ext uri="{28A0092B-C50C-407E-A947-70E740481C1C}">
                <a14:useLocalDpi xmlns:a14="http://schemas.microsoft.com/office/drawing/2010/main" val="0"/>
              </a:ext>
            </a:extLst>
          </a:blip>
          <a:srcRect t="13826" r="13917" b="13736"/>
          <a:stretch/>
        </p:blipFill>
        <p:spPr>
          <a:xfrm>
            <a:off x="4124062" y="1754189"/>
            <a:ext cx="8067600" cy="4524375"/>
          </a:xfrm>
        </p:spPr>
      </p:pic>
      <p:sp>
        <p:nvSpPr>
          <p:cNvPr id="7" name="Slide Number Placeholder 6"/>
          <p:cNvSpPr>
            <a:spLocks noGrp="1"/>
          </p:cNvSpPr>
          <p:nvPr>
            <p:ph type="sldNum" sz="quarter" idx="12"/>
          </p:nvPr>
        </p:nvSpPr>
        <p:spPr/>
        <p:txBody>
          <a:bodyPr/>
          <a:lstStyle/>
          <a:p>
            <a:fld id="{E89BC60F-F4BF-4EE8-9F02-8A0093F1814F}" type="slidenum">
              <a:rPr lang="en-GB" smtClean="0"/>
              <a:t>1</a:t>
            </a:fld>
            <a:endParaRPr lang="en-GB"/>
          </a:p>
        </p:txBody>
      </p:sp>
      <p:sp>
        <p:nvSpPr>
          <p:cNvPr id="6" name="Text Placeholder 5"/>
          <p:cNvSpPr>
            <a:spLocks noGrp="1"/>
          </p:cNvSpPr>
          <p:nvPr>
            <p:ph type="body" sz="quarter" idx="15"/>
          </p:nvPr>
        </p:nvSpPr>
        <p:spPr>
          <a:xfrm>
            <a:off x="516466" y="474727"/>
            <a:ext cx="9635068" cy="246221"/>
          </a:xfrm>
        </p:spPr>
        <p:txBody>
          <a:bodyPr/>
          <a:lstStyle/>
          <a:p>
            <a:r>
              <a:rPr lang="en-GB" dirty="0"/>
              <a:t>First in the UK for Medicine (</a:t>
            </a:r>
            <a:r>
              <a:rPr lang="en-GB" i="1" dirty="0"/>
              <a:t>The Guardian’s University Guide 2021</a:t>
            </a:r>
            <a:r>
              <a:rPr lang="en-GB" dirty="0"/>
              <a:t>)</a:t>
            </a:r>
          </a:p>
        </p:txBody>
      </p:sp>
    </p:spTree>
    <p:extLst>
      <p:ext uri="{BB962C8B-B14F-4D97-AF65-F5344CB8AC3E}">
        <p14:creationId xmlns:p14="http://schemas.microsoft.com/office/powerpoint/2010/main" val="2200902005"/>
      </p:ext>
    </p:extLst>
  </p:cSld>
  <p:clrMapOvr>
    <a:masterClrMapping/>
  </p:clrMapOvr>
  <mc:AlternateContent xmlns:mc="http://schemas.openxmlformats.org/markup-compatibility/2006" xmlns:p14="http://schemas.microsoft.com/office/powerpoint/2010/main">
    <mc:Choice Requires="p14">
      <p:transition spd="med" p14:dur="700" advTm="3097">
        <p:fade/>
      </p:transition>
    </mc:Choice>
    <mc:Fallback xmlns="">
      <p:transition spd="med" advTm="309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045246" y="261421"/>
            <a:ext cx="8229600" cy="1143000"/>
          </a:xfrm>
        </p:spPr>
        <p:txBody>
          <a:bodyPr>
            <a:normAutofit/>
          </a:bodyPr>
          <a:lstStyle/>
          <a:p>
            <a:r>
              <a:rPr lang="en-GB" sz="4000" b="1" dirty="0">
                <a:ea typeface="ＭＳ Ｐゴシック" pitchFamily="-108" charset="-128"/>
              </a:rPr>
              <a:t>Results: Facilitators</a:t>
            </a:r>
          </a:p>
        </p:txBody>
      </p:sp>
      <p:pic>
        <p:nvPicPr>
          <p:cNvPr id="94218" name="Picture 94217">
            <a:extLst>
              <a:ext uri="{FF2B5EF4-FFF2-40B4-BE49-F238E27FC236}">
                <a16:creationId xmlns:a16="http://schemas.microsoft.com/office/drawing/2014/main" id="{B981ECBB-E554-18DC-30DC-527EF01AC881}"/>
              </a:ext>
            </a:extLst>
          </p:cNvPr>
          <p:cNvPicPr>
            <a:picLocks noChangeAspect="1"/>
          </p:cNvPicPr>
          <p:nvPr/>
        </p:nvPicPr>
        <p:blipFill>
          <a:blip r:embed="rId3"/>
          <a:stretch>
            <a:fillRect/>
          </a:stretch>
        </p:blipFill>
        <p:spPr>
          <a:xfrm>
            <a:off x="3567832" y="744280"/>
            <a:ext cx="6248559" cy="5539563"/>
          </a:xfrm>
          <a:prstGeom prst="rect">
            <a:avLst/>
          </a:prstGeom>
        </p:spPr>
      </p:pic>
    </p:spTree>
    <p:extLst>
      <p:ext uri="{BB962C8B-B14F-4D97-AF65-F5344CB8AC3E}">
        <p14:creationId xmlns:p14="http://schemas.microsoft.com/office/powerpoint/2010/main" val="376919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426243" y="557876"/>
            <a:ext cx="2529256" cy="829146"/>
          </a:xfrm>
        </p:spPr>
        <p:txBody>
          <a:bodyPr>
            <a:normAutofit fontScale="90000"/>
          </a:bodyPr>
          <a:lstStyle/>
          <a:p>
            <a:r>
              <a:rPr lang="en-GB" sz="4000" b="1" dirty="0">
                <a:ea typeface="ＭＳ Ｐゴシック" pitchFamily="-108" charset="-128"/>
              </a:rPr>
              <a:t>Key Outputs</a:t>
            </a:r>
          </a:p>
        </p:txBody>
      </p:sp>
      <p:sp>
        <p:nvSpPr>
          <p:cNvPr id="94211" name="Rectangle 3"/>
          <p:cNvSpPr>
            <a:spLocks noGrp="1"/>
          </p:cNvSpPr>
          <p:nvPr>
            <p:ph type="body" idx="1"/>
          </p:nvPr>
        </p:nvSpPr>
        <p:spPr>
          <a:xfrm>
            <a:off x="1426243" y="3944414"/>
            <a:ext cx="9977468" cy="2244576"/>
          </a:xfrm>
        </p:spPr>
        <p:txBody>
          <a:bodyPr>
            <a:normAutofit/>
          </a:bodyPr>
          <a:lstStyle/>
          <a:p>
            <a:pPr marL="285750" indent="-285750" algn="l">
              <a:buFont typeface="Arial" panose="020B0604020202020204" pitchFamily="34" charset="0"/>
              <a:buChar char="•"/>
            </a:pPr>
            <a:r>
              <a:rPr lang="en-GB" sz="1800" dirty="0">
                <a:solidFill>
                  <a:srgbClr val="374151"/>
                </a:solidFill>
                <a:effectLst/>
                <a:ea typeface="Times New Roman" panose="02020603050405020304" pitchFamily="18" charset="0"/>
              </a:rPr>
              <a:t>Addressing these barriers and leveraging facilitators is crucial for successful future interventions, addressing gaps highlighted in the Cochrane Review</a:t>
            </a:r>
          </a:p>
          <a:p>
            <a:pPr marL="285750" indent="-285750" algn="l">
              <a:buFont typeface="Arial" panose="020B0604020202020204" pitchFamily="34" charset="0"/>
              <a:buChar char="•"/>
            </a:pPr>
            <a:endParaRPr lang="en-GB" sz="1800" b="0" i="0" u="none" strike="noStrike" baseline="0" dirty="0">
              <a:solidFill>
                <a:srgbClr val="000000"/>
              </a:solidFill>
              <a:latin typeface="Canva Sans"/>
            </a:endParaRPr>
          </a:p>
          <a:p>
            <a:r>
              <a:rPr lang="en-GB" sz="1800" b="0" i="0" u="none" strike="noStrike" baseline="0" dirty="0">
                <a:solidFill>
                  <a:srgbClr val="000000"/>
                </a:solidFill>
                <a:latin typeface="Canva Sans"/>
              </a:rPr>
              <a:t> </a:t>
            </a:r>
          </a:p>
          <a:p>
            <a:endParaRPr lang="en-GB" sz="1800" b="0" i="0" u="none" strike="noStrike" baseline="0" dirty="0">
              <a:solidFill>
                <a:srgbClr val="000000"/>
              </a:solidFill>
              <a:latin typeface="Canva Sans"/>
            </a:endParaRPr>
          </a:p>
          <a:p>
            <a:endParaRPr lang="en-GB" sz="1800" b="0" i="0" u="none" strike="noStrike" baseline="0" dirty="0">
              <a:solidFill>
                <a:srgbClr val="000000"/>
              </a:solidFill>
              <a:latin typeface="Canva Sans"/>
            </a:endParaRPr>
          </a:p>
          <a:p>
            <a:endParaRPr lang="en-GB" sz="1800" b="0" i="0" u="none" strike="noStrike" baseline="0" dirty="0">
              <a:solidFill>
                <a:srgbClr val="000000"/>
              </a:solidFill>
              <a:latin typeface="Canva Sans"/>
            </a:endParaRPr>
          </a:p>
          <a:p>
            <a:endParaRPr lang="en-GB" sz="1800" b="0" i="0" u="none" strike="noStrike" baseline="0" dirty="0">
              <a:solidFill>
                <a:srgbClr val="000000"/>
              </a:solidFill>
              <a:latin typeface="Canva Sans"/>
            </a:endParaRPr>
          </a:p>
          <a:p>
            <a:endParaRPr lang="en-GB" sz="1800" b="0" i="0" u="none" strike="noStrike" baseline="0" dirty="0">
              <a:solidFill>
                <a:srgbClr val="000000"/>
              </a:solidFill>
              <a:latin typeface="Canva Sans"/>
            </a:endParaRPr>
          </a:p>
          <a:p>
            <a:endParaRPr lang="en-GB" sz="1800" b="0" i="0" u="none" strike="noStrike" baseline="0" dirty="0">
              <a:solidFill>
                <a:srgbClr val="000000"/>
              </a:solidFill>
              <a:latin typeface="Canva Sans"/>
            </a:endParaRPr>
          </a:p>
          <a:p>
            <a:endParaRPr lang="en-GB" sz="1800" b="0" i="0" u="none" strike="noStrike" baseline="0" dirty="0">
              <a:solidFill>
                <a:srgbClr val="000000"/>
              </a:solidFill>
              <a:latin typeface="Canva Sans"/>
            </a:endParaRPr>
          </a:p>
          <a:p>
            <a:endParaRPr lang="en-GB" sz="1800" b="0" i="0" u="none" strike="noStrike" baseline="0" dirty="0">
              <a:solidFill>
                <a:srgbClr val="000000"/>
              </a:solidFill>
              <a:latin typeface="Canva Sans"/>
            </a:endParaRPr>
          </a:p>
        </p:txBody>
      </p:sp>
      <p:graphicFrame>
        <p:nvGraphicFramePr>
          <p:cNvPr id="2" name="Table 1">
            <a:extLst>
              <a:ext uri="{FF2B5EF4-FFF2-40B4-BE49-F238E27FC236}">
                <a16:creationId xmlns:a16="http://schemas.microsoft.com/office/drawing/2014/main" id="{E44BEC6D-0C46-CF46-A8CA-9B68EDE9DB8C}"/>
              </a:ext>
            </a:extLst>
          </p:cNvPr>
          <p:cNvGraphicFramePr>
            <a:graphicFrameLocks noGrp="1"/>
          </p:cNvGraphicFramePr>
          <p:nvPr>
            <p:extLst>
              <p:ext uri="{D42A27DB-BD31-4B8C-83A1-F6EECF244321}">
                <p14:modId xmlns:p14="http://schemas.microsoft.com/office/powerpoint/2010/main" val="1249280624"/>
              </p:ext>
            </p:extLst>
          </p:nvPr>
        </p:nvGraphicFramePr>
        <p:xfrm>
          <a:off x="2350977" y="1794185"/>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85019288"/>
                    </a:ext>
                  </a:extLst>
                </a:gridCol>
                <a:gridCol w="4064000">
                  <a:extLst>
                    <a:ext uri="{9D8B030D-6E8A-4147-A177-3AD203B41FA5}">
                      <a16:colId xmlns:a16="http://schemas.microsoft.com/office/drawing/2014/main" val="2233253971"/>
                    </a:ext>
                  </a:extLst>
                </a:gridCol>
              </a:tblGrid>
              <a:tr h="370840">
                <a:tc>
                  <a:txBody>
                    <a:bodyPr/>
                    <a:lstStyle/>
                    <a:p>
                      <a:r>
                        <a:rPr lang="en-GB" dirty="0"/>
                        <a:t>Main Barriers</a:t>
                      </a:r>
                    </a:p>
                  </a:txBody>
                  <a:tcPr/>
                </a:tc>
                <a:tc>
                  <a:txBody>
                    <a:bodyPr/>
                    <a:lstStyle/>
                    <a:p>
                      <a:r>
                        <a:rPr lang="en-GB" dirty="0"/>
                        <a:t>Key Facilitators</a:t>
                      </a:r>
                    </a:p>
                  </a:txBody>
                  <a:tcPr/>
                </a:tc>
                <a:extLst>
                  <a:ext uri="{0D108BD9-81ED-4DB2-BD59-A6C34878D82A}">
                    <a16:rowId xmlns:a16="http://schemas.microsoft.com/office/drawing/2014/main" val="2301094141"/>
                  </a:ext>
                </a:extLst>
              </a:tr>
              <a:tr h="370840">
                <a:tc>
                  <a:txBody>
                    <a:bodyPr/>
                    <a:lstStyle/>
                    <a:p>
                      <a:r>
                        <a:rPr lang="en-GB" dirty="0"/>
                        <a:t>Higher pain severity</a:t>
                      </a:r>
                    </a:p>
                  </a:txBody>
                  <a:tcPr/>
                </a:tc>
                <a:tc>
                  <a:txBody>
                    <a:bodyPr/>
                    <a:lstStyle/>
                    <a:p>
                      <a:r>
                        <a:rPr lang="en-GB" dirty="0"/>
                        <a:t>Person-centred PA delivery</a:t>
                      </a:r>
                    </a:p>
                  </a:txBody>
                  <a:tcPr/>
                </a:tc>
                <a:extLst>
                  <a:ext uri="{0D108BD9-81ED-4DB2-BD59-A6C34878D82A}">
                    <a16:rowId xmlns:a16="http://schemas.microsoft.com/office/drawing/2014/main" val="2799266447"/>
                  </a:ext>
                </a:extLst>
              </a:tr>
              <a:tr h="370840">
                <a:tc>
                  <a:txBody>
                    <a:bodyPr/>
                    <a:lstStyle/>
                    <a:p>
                      <a:r>
                        <a:rPr lang="en-GB" dirty="0"/>
                        <a:t>Presence of comorbidities</a:t>
                      </a:r>
                    </a:p>
                  </a:txBody>
                  <a:tcPr/>
                </a:tc>
                <a:tc>
                  <a:txBody>
                    <a:bodyPr/>
                    <a:lstStyle/>
                    <a:p>
                      <a:r>
                        <a:rPr lang="en-GB" dirty="0"/>
                        <a:t>Good social support</a:t>
                      </a:r>
                    </a:p>
                  </a:txBody>
                  <a:tcPr/>
                </a:tc>
                <a:extLst>
                  <a:ext uri="{0D108BD9-81ED-4DB2-BD59-A6C34878D82A}">
                    <a16:rowId xmlns:a16="http://schemas.microsoft.com/office/drawing/2014/main" val="2669827132"/>
                  </a:ext>
                </a:extLst>
              </a:tr>
              <a:tr h="370840">
                <a:tc>
                  <a:txBody>
                    <a:bodyPr/>
                    <a:lstStyle/>
                    <a:p>
                      <a:r>
                        <a:rPr lang="en-GB" dirty="0"/>
                        <a:t>Lack of knowledge</a:t>
                      </a:r>
                    </a:p>
                  </a:txBody>
                  <a:tcPr/>
                </a:tc>
                <a:tc>
                  <a:txBody>
                    <a:bodyPr/>
                    <a:lstStyle/>
                    <a:p>
                      <a:r>
                        <a:rPr lang="en-GB" dirty="0"/>
                        <a:t>Education regarding benefits of PA</a:t>
                      </a:r>
                    </a:p>
                  </a:txBody>
                  <a:tcPr/>
                </a:tc>
                <a:extLst>
                  <a:ext uri="{0D108BD9-81ED-4DB2-BD59-A6C34878D82A}">
                    <a16:rowId xmlns:a16="http://schemas.microsoft.com/office/drawing/2014/main" val="1550384314"/>
                  </a:ext>
                </a:extLst>
              </a:tr>
              <a:tr h="370840">
                <a:tc>
                  <a:txBody>
                    <a:bodyPr/>
                    <a:lstStyle/>
                    <a:p>
                      <a:r>
                        <a:rPr lang="en-GB" dirty="0"/>
                        <a:t>Time Constraints</a:t>
                      </a:r>
                    </a:p>
                  </a:txBody>
                  <a:tcPr/>
                </a:tc>
                <a:tc>
                  <a:txBody>
                    <a:bodyPr/>
                    <a:lstStyle/>
                    <a:p>
                      <a:endParaRPr lang="en-GB" dirty="0"/>
                    </a:p>
                  </a:txBody>
                  <a:tcPr/>
                </a:tc>
                <a:extLst>
                  <a:ext uri="{0D108BD9-81ED-4DB2-BD59-A6C34878D82A}">
                    <a16:rowId xmlns:a16="http://schemas.microsoft.com/office/drawing/2014/main" val="1457487352"/>
                  </a:ext>
                </a:extLst>
              </a:tr>
            </a:tbl>
          </a:graphicData>
        </a:graphic>
      </p:graphicFrame>
    </p:spTree>
    <p:extLst>
      <p:ext uri="{BB962C8B-B14F-4D97-AF65-F5344CB8AC3E}">
        <p14:creationId xmlns:p14="http://schemas.microsoft.com/office/powerpoint/2010/main" val="59553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426243" y="557876"/>
            <a:ext cx="2529256" cy="829146"/>
          </a:xfrm>
        </p:spPr>
        <p:txBody>
          <a:bodyPr>
            <a:normAutofit/>
          </a:bodyPr>
          <a:lstStyle/>
          <a:p>
            <a:r>
              <a:rPr lang="en-GB" sz="4000" b="1" dirty="0">
                <a:ea typeface="ＭＳ Ｐゴシック" pitchFamily="-108" charset="-128"/>
              </a:rPr>
              <a:t>References</a:t>
            </a:r>
          </a:p>
        </p:txBody>
      </p:sp>
      <p:pic>
        <p:nvPicPr>
          <p:cNvPr id="6" name="Picture 5">
            <a:extLst>
              <a:ext uri="{FF2B5EF4-FFF2-40B4-BE49-F238E27FC236}">
                <a16:creationId xmlns:a16="http://schemas.microsoft.com/office/drawing/2014/main" id="{718294F0-3ED9-BBB5-2B2D-C535029EAAC1}"/>
              </a:ext>
            </a:extLst>
          </p:cNvPr>
          <p:cNvPicPr>
            <a:picLocks noChangeAspect="1"/>
          </p:cNvPicPr>
          <p:nvPr/>
        </p:nvPicPr>
        <p:blipFill>
          <a:blip r:embed="rId2"/>
          <a:stretch>
            <a:fillRect/>
          </a:stretch>
        </p:blipFill>
        <p:spPr>
          <a:xfrm>
            <a:off x="3955499" y="1387022"/>
            <a:ext cx="4095750" cy="4225545"/>
          </a:xfrm>
          <a:prstGeom prst="rect">
            <a:avLst/>
          </a:prstGeom>
        </p:spPr>
      </p:pic>
    </p:spTree>
    <p:extLst>
      <p:ext uri="{BB962C8B-B14F-4D97-AF65-F5344CB8AC3E}">
        <p14:creationId xmlns:p14="http://schemas.microsoft.com/office/powerpoint/2010/main" val="252386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5200670" y="2744285"/>
            <a:ext cx="1790660" cy="618734"/>
          </a:xfrm>
        </p:spPr>
        <p:txBody>
          <a:bodyPr>
            <a:normAutofit/>
          </a:bodyPr>
          <a:lstStyle/>
          <a:p>
            <a:pPr algn="l"/>
            <a:r>
              <a:rPr lang="en-GB" sz="2100" dirty="0"/>
              <a:t>Dr Callum Leese </a:t>
            </a:r>
          </a:p>
        </p:txBody>
      </p:sp>
      <p:pic>
        <p:nvPicPr>
          <p:cNvPr id="9" name="Picture Placeholder 8"/>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0043" b="10043"/>
          <a:stretch>
            <a:fillRect/>
          </a:stretch>
        </p:blipFill>
        <p:spPr/>
      </p:pic>
      <p:pic>
        <p:nvPicPr>
          <p:cNvPr id="12" name="Picture Placeholder 11"/>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t="13826" r="13917" b="13736"/>
          <a:stretch/>
        </p:blipFill>
        <p:spPr>
          <a:xfrm>
            <a:off x="4124062" y="1754189"/>
            <a:ext cx="8067600" cy="4524375"/>
          </a:xfrm>
        </p:spPr>
      </p:pic>
      <p:sp>
        <p:nvSpPr>
          <p:cNvPr id="7" name="Slide Number Placeholder 6"/>
          <p:cNvSpPr>
            <a:spLocks noGrp="1"/>
          </p:cNvSpPr>
          <p:nvPr>
            <p:ph type="sldNum" sz="quarter" idx="12"/>
          </p:nvPr>
        </p:nvSpPr>
        <p:spPr/>
        <p:txBody>
          <a:bodyPr/>
          <a:lstStyle/>
          <a:p>
            <a:fld id="{E89BC60F-F4BF-4EE8-9F02-8A0093F1814F}" type="slidenum">
              <a:rPr lang="en-GB" smtClean="0"/>
              <a:t>13</a:t>
            </a:fld>
            <a:endParaRPr lang="en-GB"/>
          </a:p>
        </p:txBody>
      </p:sp>
      <p:sp>
        <p:nvSpPr>
          <p:cNvPr id="6" name="Text Placeholder 5"/>
          <p:cNvSpPr>
            <a:spLocks noGrp="1"/>
          </p:cNvSpPr>
          <p:nvPr>
            <p:ph type="body" sz="quarter" idx="15"/>
          </p:nvPr>
        </p:nvSpPr>
        <p:spPr>
          <a:xfrm>
            <a:off x="516466" y="474727"/>
            <a:ext cx="9635068" cy="246221"/>
          </a:xfrm>
        </p:spPr>
        <p:txBody>
          <a:bodyPr/>
          <a:lstStyle/>
          <a:p>
            <a:r>
              <a:rPr lang="en-GB" dirty="0"/>
              <a:t>First in the UK for Medicine (</a:t>
            </a:r>
            <a:r>
              <a:rPr lang="en-GB" i="1" dirty="0"/>
              <a:t>The Guardian’s University Guide 2021</a:t>
            </a:r>
            <a:r>
              <a:rPr lang="en-GB" dirty="0"/>
              <a:t>)</a:t>
            </a:r>
          </a:p>
        </p:txBody>
      </p:sp>
      <p:pic>
        <p:nvPicPr>
          <p:cNvPr id="18" name="Picture 17">
            <a:extLst>
              <a:ext uri="{FF2B5EF4-FFF2-40B4-BE49-F238E27FC236}">
                <a16:creationId xmlns:a16="http://schemas.microsoft.com/office/drawing/2014/main" id="{85123EBE-B863-32F4-FB66-82685F582B99}"/>
              </a:ext>
            </a:extLst>
          </p:cNvPr>
          <p:cNvPicPr>
            <a:picLocks noChangeAspect="1"/>
          </p:cNvPicPr>
          <p:nvPr/>
        </p:nvPicPr>
        <p:blipFill>
          <a:blip r:embed="rId4"/>
          <a:stretch>
            <a:fillRect/>
          </a:stretch>
        </p:blipFill>
        <p:spPr>
          <a:xfrm>
            <a:off x="4124062" y="3187255"/>
            <a:ext cx="4016403" cy="2331720"/>
          </a:xfrm>
          <a:prstGeom prst="rect">
            <a:avLst/>
          </a:prstGeom>
        </p:spPr>
      </p:pic>
    </p:spTree>
    <p:extLst>
      <p:ext uri="{BB962C8B-B14F-4D97-AF65-F5344CB8AC3E}">
        <p14:creationId xmlns:p14="http://schemas.microsoft.com/office/powerpoint/2010/main" val="2665009691"/>
      </p:ext>
    </p:extLst>
  </p:cSld>
  <p:clrMapOvr>
    <a:masterClrMapping/>
  </p:clrMapOvr>
  <mc:AlternateContent xmlns:mc="http://schemas.openxmlformats.org/markup-compatibility/2006" xmlns:p14="http://schemas.microsoft.com/office/powerpoint/2010/main">
    <mc:Choice Requires="p14">
      <p:transition spd="med" p14:dur="700" advTm="3097">
        <p:fade/>
      </p:transition>
    </mc:Choice>
    <mc:Fallback xmlns="">
      <p:transition spd="med" advTm="309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84EFC2-AAE1-46AB-A821-FF786BA9B4E0}"/>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3E8ADCD-C3BF-4154-B754-7EFD7C925D92}"/>
              </a:ext>
            </a:extLst>
          </p:cNvPr>
          <p:cNvSpPr>
            <a:spLocks noGrp="1"/>
          </p:cNvSpPr>
          <p:nvPr>
            <p:ph type="sldNum" sz="quarter" idx="4294967295"/>
          </p:nvPr>
        </p:nvSpPr>
        <p:spPr>
          <a:xfrm>
            <a:off x="11847513" y="6386513"/>
            <a:ext cx="344487" cy="360362"/>
          </a:xfrm>
        </p:spPr>
        <p:txBody>
          <a:bodyPr/>
          <a:lstStyle/>
          <a:p>
            <a:fld id="{E89BC60F-F4BF-4EE8-9F02-8A0093F1814F}" type="slidenum">
              <a:rPr lang="en-GB" smtClean="0"/>
              <a:t>14</a:t>
            </a:fld>
            <a:endParaRPr lang="en-GB"/>
          </a:p>
        </p:txBody>
      </p:sp>
    </p:spTree>
    <p:extLst>
      <p:ext uri="{BB962C8B-B14F-4D97-AF65-F5344CB8AC3E}">
        <p14:creationId xmlns:p14="http://schemas.microsoft.com/office/powerpoint/2010/main" val="386706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991544" y="764704"/>
            <a:ext cx="8229600" cy="1143000"/>
          </a:xfrm>
        </p:spPr>
        <p:txBody>
          <a:bodyPr/>
          <a:lstStyle/>
          <a:p>
            <a:r>
              <a:rPr lang="en-GB" sz="4000" b="1" dirty="0">
                <a:ea typeface="ＭＳ Ｐゴシック" pitchFamily="-108" charset="-128"/>
              </a:rPr>
              <a:t>Introduction</a:t>
            </a:r>
          </a:p>
        </p:txBody>
      </p:sp>
      <p:sp>
        <p:nvSpPr>
          <p:cNvPr id="94211" name="Rectangle 3"/>
          <p:cNvSpPr>
            <a:spLocks noGrp="1"/>
          </p:cNvSpPr>
          <p:nvPr>
            <p:ph type="body" idx="1"/>
          </p:nvPr>
        </p:nvSpPr>
        <p:spPr>
          <a:xfrm>
            <a:off x="1365024" y="1676400"/>
            <a:ext cx="9977468" cy="4525963"/>
          </a:xfrm>
        </p:spPr>
        <p:txBody>
          <a:bodyPr>
            <a:normAutofit/>
          </a:bodyPr>
          <a:lstStyle/>
          <a:p>
            <a:pPr marL="342900" indent="-342900">
              <a:buFont typeface="Arial" panose="020B0604020202020204" pitchFamily="34" charset="0"/>
              <a:buChar char="•"/>
            </a:pPr>
            <a:r>
              <a:rPr lang="en-GB" sz="2400" dirty="0">
                <a:ea typeface="ＭＳ Ｐゴシック" pitchFamily="-108" charset="-128"/>
              </a:rPr>
              <a:t>Chronic pain represents a public health emergency, with 43% of the UK adults suffering from chronic pain</a:t>
            </a:r>
          </a:p>
          <a:p>
            <a:pPr marL="342900" indent="-342900">
              <a:buFont typeface="Arial" panose="020B0604020202020204" pitchFamily="34" charset="0"/>
              <a:buChar char="•"/>
            </a:pPr>
            <a:r>
              <a:rPr lang="en-GB" sz="2400" dirty="0">
                <a:ea typeface="ＭＳ Ｐゴシック" pitchFamily="-108" charset="-128"/>
              </a:rPr>
              <a:t>Research has shown physical activity to be effective in the management of pain, with the mechanism of action likely multifactorial</a:t>
            </a:r>
          </a:p>
          <a:p>
            <a:pPr marL="342900" indent="-342900">
              <a:buFont typeface="Arial" panose="020B0604020202020204" pitchFamily="34" charset="0"/>
              <a:buChar char="•"/>
            </a:pPr>
            <a:r>
              <a:rPr lang="en-GB" sz="2400" dirty="0">
                <a:ea typeface="ＭＳ Ｐゴシック" pitchFamily="-108" charset="-128"/>
              </a:rPr>
              <a:t>Globally only 17% of the adult population meet the WHO guidelines</a:t>
            </a:r>
          </a:p>
          <a:p>
            <a:pPr marL="342900" indent="-342900">
              <a:buFont typeface="Arial" panose="020B0604020202020204" pitchFamily="34" charset="0"/>
              <a:buChar char="•"/>
            </a:pPr>
            <a:r>
              <a:rPr lang="en-GB" sz="2400" dirty="0">
                <a:ea typeface="ＭＳ Ｐゴシック" pitchFamily="-108" charset="-128"/>
              </a:rPr>
              <a:t>Physical inactivity is particularly pronounced in individuals who suffer with chronic pain</a:t>
            </a: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A </a:t>
            </a:r>
            <a:r>
              <a:rPr lang="en-GB" sz="2400" dirty="0">
                <a:latin typeface="Calibri" panose="020F0502020204030204" pitchFamily="34" charset="0"/>
                <a:ea typeface="Calibri" panose="020F0502020204030204" pitchFamily="34" charset="0"/>
                <a:cs typeface="Times New Roman" panose="02020603050405020304" pitchFamily="18" charset="0"/>
              </a:rPr>
              <a:t>C</a:t>
            </a:r>
            <a:r>
              <a:rPr lang="en-GB" sz="2400" dirty="0">
                <a:effectLst/>
                <a:latin typeface="Calibri" panose="020F0502020204030204" pitchFamily="34" charset="0"/>
                <a:ea typeface="Calibri" panose="020F0502020204030204" pitchFamily="34" charset="0"/>
                <a:cs typeface="Times New Roman" panose="02020603050405020304" pitchFamily="18" charset="0"/>
              </a:rPr>
              <a:t>ochrane review assessed interventions to improve adherence to exercises in individuals with chronic musculoskeletal pain, concluding that the reasons for adherence was complex and calling for further research. </a:t>
            </a:r>
          </a:p>
          <a:p>
            <a:pPr marL="342900" indent="-342900">
              <a:buFont typeface="Arial" panose="020B0604020202020204" pitchFamily="34" charset="0"/>
              <a:buChar char="•"/>
            </a:pPr>
            <a:endParaRPr lang="en-GB" sz="2400" dirty="0">
              <a:ea typeface="ＭＳ Ｐゴシック" pitchFamily="-108" charset="-128"/>
            </a:endParaRPr>
          </a:p>
        </p:txBody>
      </p:sp>
    </p:spTree>
    <p:extLst>
      <p:ext uri="{BB962C8B-B14F-4D97-AF65-F5344CB8AC3E}">
        <p14:creationId xmlns:p14="http://schemas.microsoft.com/office/powerpoint/2010/main" val="275457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991544" y="764704"/>
            <a:ext cx="8229600" cy="1143000"/>
          </a:xfrm>
        </p:spPr>
        <p:txBody>
          <a:bodyPr>
            <a:normAutofit/>
          </a:bodyPr>
          <a:lstStyle/>
          <a:p>
            <a:r>
              <a:rPr lang="en-GB" sz="4000" b="1" dirty="0">
                <a:ea typeface="ＭＳ Ｐゴシック" pitchFamily="-108" charset="-128"/>
              </a:rPr>
              <a:t>Aims</a:t>
            </a:r>
          </a:p>
        </p:txBody>
      </p:sp>
      <p:sp>
        <p:nvSpPr>
          <p:cNvPr id="94211" name="Rectangle 3"/>
          <p:cNvSpPr>
            <a:spLocks noGrp="1"/>
          </p:cNvSpPr>
          <p:nvPr>
            <p:ph type="body" idx="1"/>
          </p:nvPr>
        </p:nvSpPr>
        <p:spPr>
          <a:xfrm>
            <a:off x="1365024" y="1676400"/>
            <a:ext cx="9977468" cy="4525963"/>
          </a:xfrm>
        </p:spPr>
        <p:txBody>
          <a:bodyPr>
            <a:normAutofit/>
          </a:bodyPr>
          <a:lstStyle/>
          <a:p>
            <a:pPr marL="457200" indent="-457200">
              <a:buFont typeface="Arial" charset="0"/>
              <a:buAutoNum type="arabicPeriod"/>
            </a:pPr>
            <a:r>
              <a:rPr lang="en-GB" sz="2200" dirty="0">
                <a:latin typeface="Calibri" panose="020F0502020204030204" pitchFamily="34" charset="0"/>
                <a:ea typeface="ＭＳ Ｐゴシック" pitchFamily="-108" charset="-128"/>
              </a:rPr>
              <a:t>S</a:t>
            </a:r>
            <a:r>
              <a:rPr lang="en-GB" sz="2200" dirty="0">
                <a:effectLst/>
                <a:latin typeface="Calibri" panose="020F0502020204030204" pitchFamily="34" charset="0"/>
                <a:ea typeface="Calibri" panose="020F0502020204030204" pitchFamily="34" charset="0"/>
              </a:rPr>
              <a:t>ystematically review the current evidence of barriers and facilitators to engagement in physical activity and exercise for adults with chronic pain</a:t>
            </a:r>
          </a:p>
          <a:p>
            <a:pPr marL="457200" indent="-457200">
              <a:buFont typeface="Arial" charset="0"/>
              <a:buAutoNum type="arabicPeriod"/>
            </a:pPr>
            <a:r>
              <a:rPr lang="en-GB" sz="2200" dirty="0">
                <a:effectLst/>
                <a:latin typeface="Calibri" panose="020F0502020204030204" pitchFamily="34" charset="0"/>
                <a:ea typeface="Calibri" panose="020F0502020204030204" pitchFamily="34" charset="0"/>
              </a:rPr>
              <a:t>Categorize and analyse the barriers and facilitators using  the COM-B </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dirty="0">
                <a:effectLst/>
                <a:latin typeface="Calibri" panose="020F0502020204030204" pitchFamily="34" charset="0"/>
                <a:ea typeface="Calibri" panose="020F0502020204030204" pitchFamily="34" charset="0"/>
              </a:rPr>
              <a:t>model</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4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991544" y="764704"/>
            <a:ext cx="8229600" cy="1143000"/>
          </a:xfrm>
        </p:spPr>
        <p:txBody>
          <a:bodyPr>
            <a:normAutofit/>
          </a:bodyPr>
          <a:lstStyle/>
          <a:p>
            <a:r>
              <a:rPr lang="en-GB" sz="4000" b="1" dirty="0">
                <a:ea typeface="ＭＳ Ｐゴシック" pitchFamily="-108" charset="-128"/>
              </a:rPr>
              <a:t>Methods</a:t>
            </a:r>
          </a:p>
        </p:txBody>
      </p:sp>
      <p:sp>
        <p:nvSpPr>
          <p:cNvPr id="94211" name="Rectangle 3"/>
          <p:cNvSpPr>
            <a:spLocks noGrp="1"/>
          </p:cNvSpPr>
          <p:nvPr>
            <p:ph type="body" idx="1"/>
          </p:nvPr>
        </p:nvSpPr>
        <p:spPr>
          <a:xfrm>
            <a:off x="1365024" y="1676400"/>
            <a:ext cx="9977468" cy="4525963"/>
          </a:xfrm>
        </p:spPr>
        <p:txBody>
          <a:bodyPr>
            <a:normAutofit/>
          </a:bodyPr>
          <a:lstStyle/>
          <a:p>
            <a:pPr marL="342900" indent="-342900">
              <a:buFont typeface="Arial" panose="020B0604020202020204" pitchFamily="34" charset="0"/>
              <a:buChar char="•"/>
            </a:pPr>
            <a:r>
              <a:rPr lang="en-GB" sz="2400" dirty="0">
                <a:ea typeface="ＭＳ Ｐゴシック" pitchFamily="-108" charset="-128"/>
              </a:rPr>
              <a:t>PROSPERO registered (</a:t>
            </a:r>
            <a:r>
              <a:rPr lang="en-GB" sz="2400" dirty="0">
                <a:effectLst/>
                <a:latin typeface="Calibri" panose="020F0502020204030204" pitchFamily="34" charset="0"/>
                <a:ea typeface="Calibri" panose="020F0502020204030204" pitchFamily="34" charset="0"/>
              </a:rPr>
              <a:t>CRD42020219488</a:t>
            </a:r>
            <a:r>
              <a:rPr lang="en-GB" sz="1800" b="1" dirty="0">
                <a:effectLst/>
                <a:latin typeface="Calibri" panose="020F0502020204030204" pitchFamily="34" charset="0"/>
                <a:ea typeface="Calibri" panose="020F0502020204030204" pitchFamily="34" charset="0"/>
              </a:rPr>
              <a:t>)</a:t>
            </a:r>
            <a:endParaRPr lang="en-GB" sz="2400" dirty="0">
              <a:ea typeface="ＭＳ Ｐゴシック" pitchFamily="-108" charset="-128"/>
            </a:endParaRPr>
          </a:p>
          <a:p>
            <a:pPr marL="342900" indent="-342900">
              <a:buFont typeface="Arial" panose="020B0604020202020204" pitchFamily="34" charset="0"/>
              <a:buChar char="•"/>
            </a:pPr>
            <a:endParaRPr lang="en-GB" sz="2400" dirty="0">
              <a:ea typeface="ＭＳ Ｐゴシック" pitchFamily="-108" charset="-128"/>
            </a:endParaRPr>
          </a:p>
          <a:p>
            <a:endParaRPr lang="en-GB" sz="2400" dirty="0">
              <a:ea typeface="ＭＳ Ｐゴシック" pitchFamily="-108" charset="-128"/>
            </a:endParaRPr>
          </a:p>
        </p:txBody>
      </p:sp>
      <p:graphicFrame>
        <p:nvGraphicFramePr>
          <p:cNvPr id="2" name="Table 1">
            <a:extLst>
              <a:ext uri="{FF2B5EF4-FFF2-40B4-BE49-F238E27FC236}">
                <a16:creationId xmlns:a16="http://schemas.microsoft.com/office/drawing/2014/main" id="{728A5702-83BA-45A3-92E7-951899487923}"/>
              </a:ext>
            </a:extLst>
          </p:cNvPr>
          <p:cNvGraphicFramePr>
            <a:graphicFrameLocks noGrp="1"/>
          </p:cNvGraphicFramePr>
          <p:nvPr>
            <p:extLst>
              <p:ext uri="{D42A27DB-BD31-4B8C-83A1-F6EECF244321}">
                <p14:modId xmlns:p14="http://schemas.microsoft.com/office/powerpoint/2010/main" val="3736153697"/>
              </p:ext>
            </p:extLst>
          </p:nvPr>
        </p:nvGraphicFramePr>
        <p:xfrm>
          <a:off x="1365024" y="2161079"/>
          <a:ext cx="9310492" cy="4119880"/>
        </p:xfrm>
        <a:graphic>
          <a:graphicData uri="http://schemas.openxmlformats.org/drawingml/2006/table">
            <a:tbl>
              <a:tblPr firstRow="1" bandRow="1">
                <a:tableStyleId>{5C22544A-7EE6-4342-B048-85BDC9FD1C3A}</a:tableStyleId>
              </a:tblPr>
              <a:tblGrid>
                <a:gridCol w="4655246">
                  <a:extLst>
                    <a:ext uri="{9D8B030D-6E8A-4147-A177-3AD203B41FA5}">
                      <a16:colId xmlns:a16="http://schemas.microsoft.com/office/drawing/2014/main" val="3041196190"/>
                    </a:ext>
                  </a:extLst>
                </a:gridCol>
                <a:gridCol w="4655246">
                  <a:extLst>
                    <a:ext uri="{9D8B030D-6E8A-4147-A177-3AD203B41FA5}">
                      <a16:colId xmlns:a16="http://schemas.microsoft.com/office/drawing/2014/main" val="1425489357"/>
                    </a:ext>
                  </a:extLst>
                </a:gridCol>
              </a:tblGrid>
              <a:tr h="0">
                <a:tc>
                  <a:txBody>
                    <a:bodyPr/>
                    <a:lstStyle/>
                    <a:p>
                      <a:pPr algn="ctr"/>
                      <a:r>
                        <a:rPr lang="en-GB" dirty="0"/>
                        <a:t>INCLUSION</a:t>
                      </a:r>
                    </a:p>
                  </a:txBody>
                  <a:tcPr/>
                </a:tc>
                <a:tc>
                  <a:txBody>
                    <a:bodyPr/>
                    <a:lstStyle/>
                    <a:p>
                      <a:pPr algn="ctr"/>
                      <a:r>
                        <a:rPr lang="en-GB" dirty="0"/>
                        <a:t>EXCLUSION</a:t>
                      </a:r>
                    </a:p>
                  </a:txBody>
                  <a:tcPr/>
                </a:tc>
                <a:extLst>
                  <a:ext uri="{0D108BD9-81ED-4DB2-BD59-A6C34878D82A}">
                    <a16:rowId xmlns:a16="http://schemas.microsoft.com/office/drawing/2014/main" val="2959406067"/>
                  </a:ext>
                </a:extLst>
              </a:tr>
              <a:tr h="370840">
                <a:tc>
                  <a:txBody>
                    <a:bodyPr/>
                    <a:lstStyle/>
                    <a:p>
                      <a:r>
                        <a:rPr lang="en-GB" sz="1800" kern="1200" dirty="0">
                          <a:solidFill>
                            <a:schemeClr val="dk1"/>
                          </a:solidFill>
                          <a:effectLst/>
                          <a:latin typeface="+mn-lt"/>
                          <a:ea typeface="+mn-ea"/>
                          <a:cs typeface="+mn-cs"/>
                        </a:rPr>
                        <a:t>Peer-reviewed primary research that explored barriers to, AND/OR facilitators of,  physical activity in adults(age 18 or older) with chronic pain</a:t>
                      </a:r>
                      <a:endParaRPr lang="en-GB" dirty="0"/>
                    </a:p>
                  </a:txBody>
                  <a:tcPr/>
                </a:tc>
                <a:tc>
                  <a:txBody>
                    <a:bodyPr/>
                    <a:lstStyle/>
                    <a:p>
                      <a:r>
                        <a:rPr lang="en-GB" sz="1800" kern="1200" dirty="0">
                          <a:solidFill>
                            <a:schemeClr val="dk1"/>
                          </a:solidFill>
                          <a:effectLst/>
                          <a:latin typeface="+mn-lt"/>
                          <a:ea typeface="+mn-ea"/>
                          <a:cs typeface="+mn-cs"/>
                        </a:rPr>
                        <a:t>Review articles, opinion excerpts, protocols, conference abstracts</a:t>
                      </a:r>
                      <a:endParaRPr lang="en-GB" dirty="0"/>
                    </a:p>
                  </a:txBody>
                  <a:tcPr/>
                </a:tc>
                <a:extLst>
                  <a:ext uri="{0D108BD9-81ED-4DB2-BD59-A6C34878D82A}">
                    <a16:rowId xmlns:a16="http://schemas.microsoft.com/office/drawing/2014/main" val="3353908201"/>
                  </a:ext>
                </a:extLst>
              </a:tr>
              <a:tr h="370840">
                <a:tc>
                  <a:txBody>
                    <a:bodyPr/>
                    <a:lstStyle/>
                    <a:p>
                      <a:r>
                        <a:rPr lang="en-GB" sz="1800" kern="1200" dirty="0">
                          <a:solidFill>
                            <a:schemeClr val="dk1"/>
                          </a:solidFill>
                          <a:effectLst/>
                          <a:latin typeface="+mn-lt"/>
                          <a:ea typeface="+mn-ea"/>
                          <a:cs typeface="+mn-cs"/>
                        </a:rPr>
                        <a:t>Published in English</a:t>
                      </a:r>
                      <a:endParaRPr lang="en-GB" dirty="0"/>
                    </a:p>
                  </a:txBody>
                  <a:tcPr/>
                </a:tc>
                <a:tc>
                  <a:txBody>
                    <a:bodyPr/>
                    <a:lstStyle/>
                    <a:p>
                      <a:r>
                        <a:rPr lang="en-GB" sz="1800" kern="1200" dirty="0">
                          <a:solidFill>
                            <a:schemeClr val="dk1"/>
                          </a:solidFill>
                          <a:effectLst/>
                          <a:latin typeface="+mn-lt"/>
                          <a:ea typeface="+mn-ea"/>
                          <a:cs typeface="+mn-cs"/>
                        </a:rPr>
                        <a:t>Research with paediatric populations</a:t>
                      </a:r>
                      <a:endParaRPr lang="en-GB" dirty="0"/>
                    </a:p>
                  </a:txBody>
                  <a:tcPr/>
                </a:tc>
                <a:extLst>
                  <a:ext uri="{0D108BD9-81ED-4DB2-BD59-A6C34878D82A}">
                    <a16:rowId xmlns:a16="http://schemas.microsoft.com/office/drawing/2014/main" val="603946664"/>
                  </a:ext>
                </a:extLst>
              </a:tr>
              <a:tr h="370840">
                <a:tc>
                  <a:txBody>
                    <a:bodyPr/>
                    <a:lstStyle/>
                    <a:p>
                      <a:r>
                        <a:rPr lang="en-GB" sz="1800" kern="1200" dirty="0">
                          <a:solidFill>
                            <a:schemeClr val="dk1"/>
                          </a:solidFill>
                          <a:effectLst/>
                          <a:latin typeface="+mn-lt"/>
                          <a:ea typeface="+mn-ea"/>
                          <a:cs typeface="+mn-cs"/>
                        </a:rPr>
                        <a:t>Published from inception of databases until  4</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October 2022</a:t>
                      </a:r>
                      <a:endParaRPr lang="en-GB" dirty="0"/>
                    </a:p>
                  </a:txBody>
                  <a:tcPr/>
                </a:tc>
                <a:tc>
                  <a:txBody>
                    <a:bodyPr/>
                    <a:lstStyle/>
                    <a:p>
                      <a:r>
                        <a:rPr lang="en-GB" sz="1800" kern="1200" dirty="0">
                          <a:solidFill>
                            <a:schemeClr val="dk1"/>
                          </a:solidFill>
                          <a:effectLst/>
                          <a:latin typeface="+mn-lt"/>
                          <a:ea typeface="+mn-ea"/>
                          <a:cs typeface="+mn-cs"/>
                        </a:rPr>
                        <a:t>Intervention not deemed to be PA (e.g. manipulation, mobilisation or passive movement)</a:t>
                      </a:r>
                      <a:endParaRPr lang="en-GB" dirty="0"/>
                    </a:p>
                  </a:txBody>
                  <a:tcPr/>
                </a:tc>
                <a:extLst>
                  <a:ext uri="{0D108BD9-81ED-4DB2-BD59-A6C34878D82A}">
                    <a16:rowId xmlns:a16="http://schemas.microsoft.com/office/drawing/2014/main" val="3088372377"/>
                  </a:ext>
                </a:extLst>
              </a:tr>
              <a:tr h="370840">
                <a:tc>
                  <a:txBody>
                    <a:bodyPr/>
                    <a:lstStyle/>
                    <a:p>
                      <a:endParaRPr lang="en-GB"/>
                    </a:p>
                  </a:txBody>
                  <a:tcPr/>
                </a:tc>
                <a:tc>
                  <a:txBody>
                    <a:bodyPr/>
                    <a:lstStyle/>
                    <a:p>
                      <a:r>
                        <a:rPr lang="en-GB" sz="1800" kern="1200" dirty="0">
                          <a:solidFill>
                            <a:schemeClr val="dk1"/>
                          </a:solidFill>
                          <a:effectLst/>
                          <a:latin typeface="+mn-lt"/>
                          <a:ea typeface="+mn-ea"/>
                          <a:cs typeface="+mn-cs"/>
                        </a:rPr>
                        <a:t>Failure to define chronic pain as pain that had lasted for 3 or more months on most days</a:t>
                      </a:r>
                      <a:endParaRPr lang="en-GB" dirty="0"/>
                    </a:p>
                  </a:txBody>
                  <a:tcPr/>
                </a:tc>
                <a:extLst>
                  <a:ext uri="{0D108BD9-81ED-4DB2-BD59-A6C34878D82A}">
                    <a16:rowId xmlns:a16="http://schemas.microsoft.com/office/drawing/2014/main" val="2513295884"/>
                  </a:ext>
                </a:extLst>
              </a:tr>
              <a:tr h="370840">
                <a:tc>
                  <a:txBody>
                    <a:bodyPr/>
                    <a:lstStyle/>
                    <a:p>
                      <a:endParaRPr lang="en-GB"/>
                    </a:p>
                  </a:txBody>
                  <a:tcPr/>
                </a:tc>
                <a:tc>
                  <a:txBody>
                    <a:bodyPr/>
                    <a:lstStyle/>
                    <a:p>
                      <a:r>
                        <a:rPr lang="en-GB" sz="1800" kern="1200" dirty="0">
                          <a:solidFill>
                            <a:schemeClr val="dk1"/>
                          </a:solidFill>
                          <a:effectLst/>
                          <a:latin typeface="+mn-lt"/>
                          <a:ea typeface="+mn-ea"/>
                          <a:cs typeface="+mn-cs"/>
                        </a:rPr>
                        <a:t>Exploration of sedentary behaviour without the specific inclusion of physical activity</a:t>
                      </a:r>
                      <a:endParaRPr lang="en-GB" dirty="0"/>
                    </a:p>
                  </a:txBody>
                  <a:tcPr/>
                </a:tc>
                <a:extLst>
                  <a:ext uri="{0D108BD9-81ED-4DB2-BD59-A6C34878D82A}">
                    <a16:rowId xmlns:a16="http://schemas.microsoft.com/office/drawing/2014/main" val="3566284754"/>
                  </a:ext>
                </a:extLst>
              </a:tr>
            </a:tbl>
          </a:graphicData>
        </a:graphic>
      </p:graphicFrame>
    </p:spTree>
    <p:extLst>
      <p:ext uri="{BB962C8B-B14F-4D97-AF65-F5344CB8AC3E}">
        <p14:creationId xmlns:p14="http://schemas.microsoft.com/office/powerpoint/2010/main" val="2399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991544" y="764704"/>
            <a:ext cx="8229600" cy="1143000"/>
          </a:xfrm>
        </p:spPr>
        <p:txBody>
          <a:bodyPr>
            <a:normAutofit/>
          </a:bodyPr>
          <a:lstStyle/>
          <a:p>
            <a:r>
              <a:rPr lang="en-GB" sz="4000" b="1" dirty="0">
                <a:ea typeface="ＭＳ Ｐゴシック" pitchFamily="-108" charset="-128"/>
              </a:rPr>
              <a:t>Methods</a:t>
            </a:r>
          </a:p>
        </p:txBody>
      </p:sp>
      <p:sp>
        <p:nvSpPr>
          <p:cNvPr id="94211" name="Rectangle 3"/>
          <p:cNvSpPr>
            <a:spLocks noGrp="1"/>
          </p:cNvSpPr>
          <p:nvPr>
            <p:ph type="body" idx="1"/>
          </p:nvPr>
        </p:nvSpPr>
        <p:spPr>
          <a:xfrm>
            <a:off x="1365024" y="1676400"/>
            <a:ext cx="9977468" cy="4525963"/>
          </a:xfrm>
        </p:spPr>
        <p:txBody>
          <a:bodyPr>
            <a:normAutofit/>
          </a:bodyPr>
          <a:lstStyle/>
          <a:p>
            <a:pPr marL="342900" indent="-342900">
              <a:buFont typeface="Arial" panose="020B0604020202020204" pitchFamily="34" charset="0"/>
              <a:buChar char="•"/>
            </a:pPr>
            <a:r>
              <a:rPr lang="en-GB" sz="2400" dirty="0">
                <a:ea typeface="ＭＳ Ｐゴシック" pitchFamily="-108" charset="-128"/>
              </a:rPr>
              <a:t>Databases: </a:t>
            </a:r>
            <a:r>
              <a:rPr lang="en-GB" sz="2400" dirty="0">
                <a:effectLst/>
                <a:latin typeface="Calibri" panose="020F0502020204030204" pitchFamily="34" charset="0"/>
                <a:ea typeface="Calibri" panose="020F0502020204030204" pitchFamily="34" charset="0"/>
                <a:cs typeface="Times New Roman" panose="02020603050405020304" pitchFamily="18" charset="0"/>
              </a:rPr>
              <a:t>PubMed, EMBASE, CINAHL, PsycINFO, Web of Science and Scopus</a:t>
            </a:r>
          </a:p>
          <a:p>
            <a:pPr marL="342900" indent="-342900">
              <a:buFont typeface="Arial" panose="020B0604020202020204" pitchFamily="34" charset="0"/>
              <a:buChar char="•"/>
            </a:pPr>
            <a:r>
              <a:rPr lang="en-GB" sz="2400" dirty="0">
                <a:latin typeface="Calibri" panose="020F0502020204030204" pitchFamily="34" charset="0"/>
                <a:ea typeface="ＭＳ Ｐゴシック" pitchFamily="-108" charset="-128"/>
                <a:cs typeface="Times New Roman" panose="02020603050405020304" pitchFamily="18" charset="0"/>
              </a:rPr>
              <a:t>Search terms consisted of three components: </a:t>
            </a:r>
            <a:r>
              <a:rPr lang="en-GB" sz="2400" dirty="0">
                <a:effectLst/>
                <a:latin typeface="Calibri" panose="020F0502020204030204" pitchFamily="34" charset="0"/>
                <a:ea typeface="Calibri" panose="020F0502020204030204" pitchFamily="34" charset="0"/>
                <a:cs typeface="Times New Roman" panose="02020603050405020304" pitchFamily="18" charset="0"/>
              </a:rPr>
              <a:t>pain, physical activity, and facilitators and/or barriers </a:t>
            </a:r>
            <a:endParaRPr lang="en-GB" sz="2400" dirty="0">
              <a:ea typeface="ＭＳ Ｐゴシック" pitchFamily="-108" charset="-128"/>
            </a:endParaRPr>
          </a:p>
          <a:p>
            <a:pPr marL="342900" indent="-342900">
              <a:buFont typeface="Arial" panose="020B0604020202020204" pitchFamily="34" charset="0"/>
              <a:buChar char="•"/>
            </a:pPr>
            <a:r>
              <a:rPr lang="en-GB" sz="2400" dirty="0">
                <a:ea typeface="ＭＳ Ｐゴシック" pitchFamily="-108" charset="-128"/>
              </a:rPr>
              <a:t>Double-handed review as described by PRISMA guidelines</a:t>
            </a:r>
          </a:p>
          <a:p>
            <a:pPr marL="342900" indent="-342900">
              <a:buFont typeface="Arial" panose="020B0604020202020204" pitchFamily="34" charset="0"/>
              <a:buChar char="•"/>
            </a:pPr>
            <a:r>
              <a:rPr lang="en-GB" sz="2400" dirty="0">
                <a:ea typeface="ＭＳ Ｐゴシック" pitchFamily="-108" charset="-128"/>
              </a:rPr>
              <a:t>Single-handed data extraction using a pre-designed extraction template file</a:t>
            </a:r>
          </a:p>
          <a:p>
            <a:pPr marL="342900" indent="-342900">
              <a:buFont typeface="Arial" panose="020B0604020202020204" pitchFamily="34" charset="0"/>
              <a:buChar char="•"/>
            </a:pPr>
            <a:r>
              <a:rPr lang="en-GB" sz="2400" dirty="0">
                <a:ea typeface="ＭＳ Ｐゴシック" pitchFamily="-108" charset="-128"/>
              </a:rPr>
              <a:t>Quality appraisal via CASP checklist or MMAT V. 2018</a:t>
            </a:r>
          </a:p>
          <a:p>
            <a:endParaRPr lang="en-GB" sz="2400" dirty="0">
              <a:ea typeface="ＭＳ Ｐゴシック" pitchFamily="-108" charset="-128"/>
            </a:endParaRPr>
          </a:p>
        </p:txBody>
      </p:sp>
    </p:spTree>
    <p:extLst>
      <p:ext uri="{BB962C8B-B14F-4D97-AF65-F5344CB8AC3E}">
        <p14:creationId xmlns:p14="http://schemas.microsoft.com/office/powerpoint/2010/main" val="266866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991544" y="764704"/>
            <a:ext cx="8229600" cy="1143000"/>
          </a:xfrm>
        </p:spPr>
        <p:txBody>
          <a:bodyPr>
            <a:normAutofit/>
          </a:bodyPr>
          <a:lstStyle/>
          <a:p>
            <a:r>
              <a:rPr lang="en-GB" sz="4000" b="1" dirty="0">
                <a:ea typeface="ＭＳ Ｐゴシック" pitchFamily="-108" charset="-128"/>
              </a:rPr>
              <a:t>Methods</a:t>
            </a:r>
          </a:p>
        </p:txBody>
      </p:sp>
      <p:sp>
        <p:nvSpPr>
          <p:cNvPr id="94211" name="Rectangle 3"/>
          <p:cNvSpPr>
            <a:spLocks noGrp="1"/>
          </p:cNvSpPr>
          <p:nvPr>
            <p:ph type="body" idx="1"/>
          </p:nvPr>
        </p:nvSpPr>
        <p:spPr>
          <a:xfrm>
            <a:off x="1365024" y="1676400"/>
            <a:ext cx="9977468" cy="4525963"/>
          </a:xfrm>
        </p:spPr>
        <p:txBody>
          <a:bodyPr>
            <a:normAutofit/>
          </a:bodyPr>
          <a:lstStyle/>
          <a:p>
            <a:pPr marL="342900" indent="-342900">
              <a:buFont typeface="Arial" panose="020B0604020202020204" pitchFamily="34" charset="0"/>
              <a:buChar char="•"/>
            </a:pPr>
            <a:r>
              <a:rPr lang="en-GB" sz="2400" dirty="0">
                <a:ea typeface="ＭＳ Ｐゴシック" pitchFamily="-108" charset="-128"/>
              </a:rPr>
              <a:t>Qualitative analysis was performed by a single author</a:t>
            </a:r>
          </a:p>
          <a:p>
            <a:pPr marL="342900" indent="-342900">
              <a:buFont typeface="Arial" panose="020B0604020202020204" pitchFamily="34" charset="0"/>
              <a:buChar char="•"/>
            </a:pPr>
            <a:r>
              <a:rPr lang="en-GB" sz="2400" dirty="0">
                <a:ea typeface="ＭＳ Ｐゴシック" pitchFamily="-108" charset="-128"/>
              </a:rPr>
              <a:t>After coding themes were identified which were classified into the 6 sub-components of the COM-B model. </a:t>
            </a:r>
          </a:p>
        </p:txBody>
      </p:sp>
    </p:spTree>
    <p:extLst>
      <p:ext uri="{BB962C8B-B14F-4D97-AF65-F5344CB8AC3E}">
        <p14:creationId xmlns:p14="http://schemas.microsoft.com/office/powerpoint/2010/main" val="84385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6347F05-27AE-4AA5-BF29-1A47D46F6EAB}"/>
              </a:ext>
            </a:extLst>
          </p:cNvPr>
          <p:cNvPicPr>
            <a:picLocks noChangeAspect="1"/>
          </p:cNvPicPr>
          <p:nvPr/>
        </p:nvPicPr>
        <p:blipFill>
          <a:blip r:embed="rId3"/>
          <a:stretch>
            <a:fillRect/>
          </a:stretch>
        </p:blipFill>
        <p:spPr>
          <a:xfrm>
            <a:off x="3143114" y="121468"/>
            <a:ext cx="5351662" cy="6482973"/>
          </a:xfrm>
          <a:prstGeom prst="rect">
            <a:avLst/>
          </a:prstGeom>
        </p:spPr>
      </p:pic>
    </p:spTree>
    <p:extLst>
      <p:ext uri="{BB962C8B-B14F-4D97-AF65-F5344CB8AC3E}">
        <p14:creationId xmlns:p14="http://schemas.microsoft.com/office/powerpoint/2010/main" val="143438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991544" y="764704"/>
            <a:ext cx="8229600" cy="1143000"/>
          </a:xfrm>
        </p:spPr>
        <p:txBody>
          <a:bodyPr>
            <a:normAutofit/>
          </a:bodyPr>
          <a:lstStyle/>
          <a:p>
            <a:r>
              <a:rPr lang="en-GB" sz="4000" b="1" dirty="0">
                <a:ea typeface="ＭＳ Ｐゴシック" pitchFamily="-108" charset="-128"/>
              </a:rPr>
              <a:t>Results 2</a:t>
            </a:r>
          </a:p>
        </p:txBody>
      </p:sp>
      <p:sp>
        <p:nvSpPr>
          <p:cNvPr id="94211" name="Rectangle 3"/>
          <p:cNvSpPr>
            <a:spLocks noGrp="1"/>
          </p:cNvSpPr>
          <p:nvPr>
            <p:ph type="body" idx="1"/>
          </p:nvPr>
        </p:nvSpPr>
        <p:spPr>
          <a:xfrm>
            <a:off x="1365024" y="1676400"/>
            <a:ext cx="9977468" cy="4525963"/>
          </a:xfrm>
        </p:spPr>
        <p:txBody>
          <a:bodyPr>
            <a:normAutofit/>
          </a:bodyPr>
          <a:lstStyle/>
          <a:p>
            <a:pPr marL="342900" indent="-3429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37 studies were included</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Of these; </a:t>
            </a:r>
            <a:r>
              <a:rPr lang="en-GB" sz="2400" dirty="0">
                <a:effectLst/>
                <a:latin typeface="Calibri" panose="020F0502020204030204" pitchFamily="34" charset="0"/>
                <a:ea typeface="Calibri" panose="020F0502020204030204" pitchFamily="34" charset="0"/>
                <a:cs typeface="Times New Roman" panose="02020603050405020304" pitchFamily="18" charset="0"/>
              </a:rPr>
              <a:t>29 were qualitative, 5 were quantitative observational surveys and the remaining 3 were mixed-method studies</a:t>
            </a:r>
          </a:p>
          <a:p>
            <a:pPr marL="342900" indent="-3429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total number of participants across the 37 included studies was 2116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Calibri" panose="020F0502020204030204" pitchFamily="34" charset="0"/>
                <a:ea typeface="ＭＳ Ｐゴシック" pitchFamily="-108" charset="-128"/>
                <a:cs typeface="Times New Roman" panose="02020603050405020304" pitchFamily="18" charset="0"/>
              </a:rPr>
              <a:t>Range of different chronic conditions</a:t>
            </a:r>
          </a:p>
          <a:p>
            <a:pPr marL="342900" indent="-342900">
              <a:buFont typeface="Arial" panose="020B0604020202020204" pitchFamily="34" charset="0"/>
              <a:buChar char="•"/>
            </a:pPr>
            <a:r>
              <a:rPr lang="en-GB" sz="2400" dirty="0">
                <a:latin typeface="Calibri" panose="020F0502020204030204" pitchFamily="34" charset="0"/>
                <a:ea typeface="ＭＳ Ｐゴシック" pitchFamily="-108" charset="-128"/>
                <a:cs typeface="Times New Roman" panose="02020603050405020304" pitchFamily="18" charset="0"/>
              </a:rPr>
              <a:t>Study quality was mixed</a:t>
            </a:r>
            <a:endParaRPr lang="en-GB" sz="2400" dirty="0">
              <a:ea typeface="ＭＳ Ｐゴシック" pitchFamily="-108" charset="-128"/>
            </a:endParaRPr>
          </a:p>
        </p:txBody>
      </p:sp>
    </p:spTree>
    <p:extLst>
      <p:ext uri="{BB962C8B-B14F-4D97-AF65-F5344CB8AC3E}">
        <p14:creationId xmlns:p14="http://schemas.microsoft.com/office/powerpoint/2010/main" val="207601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045246" y="261421"/>
            <a:ext cx="8229600" cy="1143000"/>
          </a:xfrm>
        </p:spPr>
        <p:txBody>
          <a:bodyPr>
            <a:normAutofit/>
          </a:bodyPr>
          <a:lstStyle/>
          <a:p>
            <a:r>
              <a:rPr lang="en-GB" sz="4000" b="1" dirty="0">
                <a:ea typeface="ＭＳ Ｐゴシック" pitchFamily="-108" charset="-128"/>
              </a:rPr>
              <a:t>Results: Barriers</a:t>
            </a:r>
          </a:p>
        </p:txBody>
      </p:sp>
      <p:pic>
        <p:nvPicPr>
          <p:cNvPr id="37" name="Picture 36">
            <a:extLst>
              <a:ext uri="{FF2B5EF4-FFF2-40B4-BE49-F238E27FC236}">
                <a16:creationId xmlns:a16="http://schemas.microsoft.com/office/drawing/2014/main" id="{6898CA9C-82BD-77CC-DCFF-62FEE258660A}"/>
              </a:ext>
            </a:extLst>
          </p:cNvPr>
          <p:cNvPicPr>
            <a:picLocks noChangeAspect="1"/>
          </p:cNvPicPr>
          <p:nvPr/>
        </p:nvPicPr>
        <p:blipFill>
          <a:blip r:embed="rId3"/>
          <a:stretch>
            <a:fillRect/>
          </a:stretch>
        </p:blipFill>
        <p:spPr>
          <a:xfrm>
            <a:off x="3210685" y="832921"/>
            <a:ext cx="6300702" cy="5486400"/>
          </a:xfrm>
          <a:prstGeom prst="rect">
            <a:avLst/>
          </a:prstGeom>
        </p:spPr>
      </p:pic>
    </p:spTree>
    <p:extLst>
      <p:ext uri="{BB962C8B-B14F-4D97-AF65-F5344CB8AC3E}">
        <p14:creationId xmlns:p14="http://schemas.microsoft.com/office/powerpoint/2010/main" val="13785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55E112E-F2E7-F94B-B95E-7FBD8B7E22A7}" vid="{9416E1F5-737C-2E4F-87CB-BB39D1D4C772}"/>
    </a:ext>
  </a:extLst>
</a:theme>
</file>

<file path=ppt/theme/theme2.xml><?xml version="1.0" encoding="utf-8"?>
<a:theme xmlns:a="http://schemas.openxmlformats.org/drawingml/2006/main" name="2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55E112E-F2E7-F94B-B95E-7FBD8B7E22A7}" vid="{9416E1F5-737C-2E4F-87CB-BB39D1D4C7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5366</TotalTime>
  <Words>1578</Words>
  <Application>Microsoft Office PowerPoint</Application>
  <PresentationFormat>Widescreen</PresentationFormat>
  <Paragraphs>135</Paragraphs>
  <Slides>14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(Body)</vt:lpstr>
      <vt:lpstr>Canva Sans</vt:lpstr>
      <vt:lpstr>Times New Roman</vt:lpstr>
      <vt:lpstr>University of Dundee</vt:lpstr>
      <vt:lpstr>2_University of Dundee</vt:lpstr>
      <vt:lpstr>Barriers and facilitators for physical activity in people living with chronic pain: a systematic review and combined analysis.   </vt:lpstr>
      <vt:lpstr>Introduction</vt:lpstr>
      <vt:lpstr>Aims</vt:lpstr>
      <vt:lpstr>Methods</vt:lpstr>
      <vt:lpstr>Methods</vt:lpstr>
      <vt:lpstr>Methods</vt:lpstr>
      <vt:lpstr>PowerPoint Presentation</vt:lpstr>
      <vt:lpstr>Results 2</vt:lpstr>
      <vt:lpstr>Results: Barriers</vt:lpstr>
      <vt:lpstr>Results: Facilitators</vt:lpstr>
      <vt:lpstr>Key Outputs</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about this template</dc:title>
  <dc:creator>Steve Burrows (Staff)</dc:creator>
  <cp:lastModifiedBy>Callum Leese (Staff)</cp:lastModifiedBy>
  <cp:revision>151</cp:revision>
  <dcterms:created xsi:type="dcterms:W3CDTF">2017-04-04T12:16:40Z</dcterms:created>
  <dcterms:modified xsi:type="dcterms:W3CDTF">2023-11-24T08:03:47Z</dcterms:modified>
</cp:coreProperties>
</file>